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76D3-37BD-48C5-BEE5-863FF2E70B8B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D1D3-3627-497C-A4A3-48AC439819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3518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76D3-37BD-48C5-BEE5-863FF2E70B8B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D1D3-3627-497C-A4A3-48AC439819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3861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76D3-37BD-48C5-BEE5-863FF2E70B8B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D1D3-3627-497C-A4A3-48AC439819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8467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76D3-37BD-48C5-BEE5-863FF2E70B8B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D1D3-3627-497C-A4A3-48AC439819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1529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76D3-37BD-48C5-BEE5-863FF2E70B8B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D1D3-3627-497C-A4A3-48AC439819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2061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76D3-37BD-48C5-BEE5-863FF2E70B8B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D1D3-3627-497C-A4A3-48AC439819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9242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76D3-37BD-48C5-BEE5-863FF2E70B8B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D1D3-3627-497C-A4A3-48AC439819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4698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76D3-37BD-48C5-BEE5-863FF2E70B8B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D1D3-3627-497C-A4A3-48AC439819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6839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76D3-37BD-48C5-BEE5-863FF2E70B8B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D1D3-3627-497C-A4A3-48AC439819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18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76D3-37BD-48C5-BEE5-863FF2E70B8B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D1D3-3627-497C-A4A3-48AC439819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8986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76D3-37BD-48C5-BEE5-863FF2E70B8B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D1D3-3627-497C-A4A3-48AC439819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7046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E76D3-37BD-48C5-BEE5-863FF2E70B8B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3D1D3-3627-497C-A4A3-48AC439819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53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7772400" cy="1470025"/>
          </a:xfrm>
        </p:spPr>
        <p:txBody>
          <a:bodyPr>
            <a:normAutofit/>
          </a:bodyPr>
          <a:lstStyle/>
          <a:p>
            <a:r>
              <a:rPr lang="sv-SE" sz="8000" b="1" dirty="0" smtClean="0"/>
              <a:t>Känslor</a:t>
            </a:r>
            <a:endParaRPr lang="sv-SE" sz="8000" b="1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708920"/>
            <a:ext cx="3505572" cy="350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02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908720"/>
            <a:ext cx="4552900" cy="4552900"/>
          </a:xfrm>
        </p:spPr>
      </p:pic>
    </p:spTree>
    <p:extLst>
      <p:ext uri="{BB962C8B-B14F-4D97-AF65-F5344CB8AC3E}">
        <p14:creationId xmlns:p14="http://schemas.microsoft.com/office/powerpoint/2010/main" val="283805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32656"/>
            <a:ext cx="6209084" cy="6209084"/>
          </a:xfrm>
        </p:spPr>
      </p:pic>
    </p:spTree>
    <p:extLst>
      <p:ext uri="{BB962C8B-B14F-4D97-AF65-F5344CB8AC3E}">
        <p14:creationId xmlns:p14="http://schemas.microsoft.com/office/powerpoint/2010/main" val="124581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908720"/>
            <a:ext cx="4984948" cy="4984948"/>
          </a:xfrm>
        </p:spPr>
      </p:pic>
    </p:spTree>
    <p:extLst>
      <p:ext uri="{BB962C8B-B14F-4D97-AF65-F5344CB8AC3E}">
        <p14:creationId xmlns:p14="http://schemas.microsoft.com/office/powerpoint/2010/main" val="2721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980728"/>
            <a:ext cx="4984948" cy="4984948"/>
          </a:xfrm>
        </p:spPr>
      </p:pic>
    </p:spTree>
    <p:extLst>
      <p:ext uri="{BB962C8B-B14F-4D97-AF65-F5344CB8AC3E}">
        <p14:creationId xmlns:p14="http://schemas.microsoft.com/office/powerpoint/2010/main" val="177864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692696"/>
            <a:ext cx="5777036" cy="5777036"/>
          </a:xfrm>
        </p:spPr>
      </p:pic>
      <p:sp>
        <p:nvSpPr>
          <p:cNvPr id="5" name="textruta 4"/>
          <p:cNvSpPr txBox="1"/>
          <p:nvPr/>
        </p:nvSpPr>
        <p:spPr>
          <a:xfrm>
            <a:off x="2904340" y="836712"/>
            <a:ext cx="3384376" cy="76550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7634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548680"/>
            <a:ext cx="5777036" cy="5777036"/>
          </a:xfrm>
        </p:spPr>
      </p:pic>
    </p:spTree>
    <p:extLst>
      <p:ext uri="{BB962C8B-B14F-4D97-AF65-F5344CB8AC3E}">
        <p14:creationId xmlns:p14="http://schemas.microsoft.com/office/powerpoint/2010/main" val="385313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76672"/>
            <a:ext cx="5760640" cy="5760640"/>
          </a:xfrm>
        </p:spPr>
      </p:pic>
      <p:sp>
        <p:nvSpPr>
          <p:cNvPr id="5" name="textruta 4"/>
          <p:cNvSpPr txBox="1"/>
          <p:nvPr/>
        </p:nvSpPr>
        <p:spPr>
          <a:xfrm>
            <a:off x="2555776" y="476672"/>
            <a:ext cx="3960440" cy="100811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9694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764704"/>
            <a:ext cx="5256584" cy="5256584"/>
          </a:xfrm>
        </p:spPr>
      </p:pic>
    </p:spTree>
    <p:extLst>
      <p:ext uri="{BB962C8B-B14F-4D97-AF65-F5344CB8AC3E}">
        <p14:creationId xmlns:p14="http://schemas.microsoft.com/office/powerpoint/2010/main" val="8198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764704"/>
            <a:ext cx="5128964" cy="5128964"/>
          </a:xfrm>
        </p:spPr>
      </p:pic>
    </p:spTree>
    <p:extLst>
      <p:ext uri="{BB962C8B-B14F-4D97-AF65-F5344CB8AC3E}">
        <p14:creationId xmlns:p14="http://schemas.microsoft.com/office/powerpoint/2010/main" val="412470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620688"/>
            <a:ext cx="5904656" cy="5904656"/>
          </a:xfrm>
        </p:spPr>
      </p:pic>
    </p:spTree>
    <p:extLst>
      <p:ext uri="{BB962C8B-B14F-4D97-AF65-F5344CB8AC3E}">
        <p14:creationId xmlns:p14="http://schemas.microsoft.com/office/powerpoint/2010/main" val="311389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196752"/>
            <a:ext cx="4411017" cy="4411017"/>
          </a:xfrm>
        </p:spPr>
      </p:pic>
    </p:spTree>
    <p:extLst>
      <p:ext uri="{BB962C8B-B14F-4D97-AF65-F5344CB8AC3E}">
        <p14:creationId xmlns:p14="http://schemas.microsoft.com/office/powerpoint/2010/main" val="206931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908720"/>
            <a:ext cx="4840932" cy="4840932"/>
          </a:xfrm>
        </p:spPr>
      </p:pic>
    </p:spTree>
    <p:extLst>
      <p:ext uri="{BB962C8B-B14F-4D97-AF65-F5344CB8AC3E}">
        <p14:creationId xmlns:p14="http://schemas.microsoft.com/office/powerpoint/2010/main" val="334726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764704"/>
            <a:ext cx="5344988" cy="5344988"/>
          </a:xfrm>
        </p:spPr>
      </p:pic>
    </p:spTree>
    <p:extLst>
      <p:ext uri="{BB962C8B-B14F-4D97-AF65-F5344CB8AC3E}">
        <p14:creationId xmlns:p14="http://schemas.microsoft.com/office/powerpoint/2010/main" val="24909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692696"/>
            <a:ext cx="5777036" cy="5777036"/>
          </a:xfrm>
        </p:spPr>
      </p:pic>
    </p:spTree>
    <p:extLst>
      <p:ext uri="{BB962C8B-B14F-4D97-AF65-F5344CB8AC3E}">
        <p14:creationId xmlns:p14="http://schemas.microsoft.com/office/powerpoint/2010/main" val="130960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692696"/>
            <a:ext cx="5128964" cy="5128964"/>
          </a:xfrm>
        </p:spPr>
      </p:pic>
    </p:spTree>
    <p:extLst>
      <p:ext uri="{BB962C8B-B14F-4D97-AF65-F5344CB8AC3E}">
        <p14:creationId xmlns:p14="http://schemas.microsoft.com/office/powerpoint/2010/main" val="95288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052736"/>
            <a:ext cx="4912940" cy="4912940"/>
          </a:xfrm>
        </p:spPr>
      </p:pic>
    </p:spTree>
    <p:extLst>
      <p:ext uri="{BB962C8B-B14F-4D97-AF65-F5344CB8AC3E}">
        <p14:creationId xmlns:p14="http://schemas.microsoft.com/office/powerpoint/2010/main" val="390651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836712"/>
            <a:ext cx="4912940" cy="4912940"/>
          </a:xfrm>
        </p:spPr>
      </p:pic>
    </p:spTree>
    <p:extLst>
      <p:ext uri="{BB962C8B-B14F-4D97-AF65-F5344CB8AC3E}">
        <p14:creationId xmlns:p14="http://schemas.microsoft.com/office/powerpoint/2010/main" val="343307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92917"/>
            <a:ext cx="2664296" cy="6679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542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980728"/>
            <a:ext cx="4608512" cy="4608512"/>
          </a:xfrm>
        </p:spPr>
      </p:pic>
    </p:spTree>
    <p:extLst>
      <p:ext uri="{BB962C8B-B14F-4D97-AF65-F5344CB8AC3E}">
        <p14:creationId xmlns:p14="http://schemas.microsoft.com/office/powerpoint/2010/main" val="239580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124744"/>
            <a:ext cx="4627041" cy="4627041"/>
          </a:xfrm>
        </p:spPr>
      </p:pic>
    </p:spTree>
    <p:extLst>
      <p:ext uri="{BB962C8B-B14F-4D97-AF65-F5344CB8AC3E}">
        <p14:creationId xmlns:p14="http://schemas.microsoft.com/office/powerpoint/2010/main" val="411918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052736"/>
            <a:ext cx="4912940" cy="4912940"/>
          </a:xfrm>
        </p:spPr>
      </p:pic>
    </p:spTree>
    <p:extLst>
      <p:ext uri="{BB962C8B-B14F-4D97-AF65-F5344CB8AC3E}">
        <p14:creationId xmlns:p14="http://schemas.microsoft.com/office/powerpoint/2010/main" val="63667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340768"/>
            <a:ext cx="4483025" cy="4483025"/>
          </a:xfrm>
        </p:spPr>
      </p:pic>
    </p:spTree>
    <p:extLst>
      <p:ext uri="{BB962C8B-B14F-4D97-AF65-F5344CB8AC3E}">
        <p14:creationId xmlns:p14="http://schemas.microsoft.com/office/powerpoint/2010/main" val="50562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836712"/>
            <a:ext cx="5128964" cy="5128964"/>
          </a:xfrm>
        </p:spPr>
      </p:pic>
    </p:spTree>
    <p:extLst>
      <p:ext uri="{BB962C8B-B14F-4D97-AF65-F5344CB8AC3E}">
        <p14:creationId xmlns:p14="http://schemas.microsoft.com/office/powerpoint/2010/main" val="266187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124744"/>
            <a:ext cx="4627041" cy="4627041"/>
          </a:xfrm>
        </p:spPr>
      </p:pic>
    </p:spTree>
    <p:extLst>
      <p:ext uri="{BB962C8B-B14F-4D97-AF65-F5344CB8AC3E}">
        <p14:creationId xmlns:p14="http://schemas.microsoft.com/office/powerpoint/2010/main" val="96807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484784"/>
            <a:ext cx="4120852" cy="4120852"/>
          </a:xfrm>
        </p:spPr>
      </p:pic>
    </p:spTree>
    <p:extLst>
      <p:ext uri="{BB962C8B-B14F-4D97-AF65-F5344CB8AC3E}">
        <p14:creationId xmlns:p14="http://schemas.microsoft.com/office/powerpoint/2010/main" val="266740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</Words>
  <Application>Microsoft Office PowerPoint</Application>
  <PresentationFormat>Bildspel på skärmen (4:3)</PresentationFormat>
  <Paragraphs>1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26</vt:i4>
      </vt:variant>
    </vt:vector>
  </HeadingPairs>
  <TitlesOfParts>
    <vt:vector size="27" baseType="lpstr">
      <vt:lpstr>Office-tema</vt:lpstr>
      <vt:lpstr>Känslor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Känslor</dc:title>
  <dc:creator>P31</dc:creator>
  <cp:lastModifiedBy>P31</cp:lastModifiedBy>
  <cp:revision>3</cp:revision>
  <dcterms:created xsi:type="dcterms:W3CDTF">2015-11-08T09:34:57Z</dcterms:created>
  <dcterms:modified xsi:type="dcterms:W3CDTF">2015-11-09T09:27:53Z</dcterms:modified>
</cp:coreProperties>
</file>