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35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86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846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152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206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924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469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683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18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98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04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76D3-37BD-48C5-BEE5-863FF2E70B8B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3D1D3-3627-497C-A4A3-48AC439819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3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/>
          </a:bodyPr>
          <a:lstStyle/>
          <a:p>
            <a:r>
              <a:rPr lang="sv-SE" sz="8000" b="1" dirty="0" smtClean="0"/>
              <a:t>Känslor</a:t>
            </a:r>
            <a:endParaRPr lang="sv-SE" sz="80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08920"/>
            <a:ext cx="3505572" cy="350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08720"/>
            <a:ext cx="4552900" cy="4552900"/>
          </a:xfrm>
        </p:spPr>
      </p:pic>
    </p:spTree>
    <p:extLst>
      <p:ext uri="{BB962C8B-B14F-4D97-AF65-F5344CB8AC3E}">
        <p14:creationId xmlns:p14="http://schemas.microsoft.com/office/powerpoint/2010/main" val="28380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2656"/>
            <a:ext cx="6209084" cy="6209084"/>
          </a:xfrm>
        </p:spPr>
      </p:pic>
    </p:spTree>
    <p:extLst>
      <p:ext uri="{BB962C8B-B14F-4D97-AF65-F5344CB8AC3E}">
        <p14:creationId xmlns:p14="http://schemas.microsoft.com/office/powerpoint/2010/main" val="12458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08720"/>
            <a:ext cx="4984948" cy="4984948"/>
          </a:xfrm>
        </p:spPr>
      </p:pic>
    </p:spTree>
    <p:extLst>
      <p:ext uri="{BB962C8B-B14F-4D97-AF65-F5344CB8AC3E}">
        <p14:creationId xmlns:p14="http://schemas.microsoft.com/office/powerpoint/2010/main" val="272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80728"/>
            <a:ext cx="4984948" cy="4984948"/>
          </a:xfrm>
        </p:spPr>
      </p:pic>
    </p:spTree>
    <p:extLst>
      <p:ext uri="{BB962C8B-B14F-4D97-AF65-F5344CB8AC3E}">
        <p14:creationId xmlns:p14="http://schemas.microsoft.com/office/powerpoint/2010/main" val="17786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92696"/>
            <a:ext cx="5777036" cy="5777036"/>
          </a:xfrm>
        </p:spPr>
      </p:pic>
      <p:sp>
        <p:nvSpPr>
          <p:cNvPr id="5" name="textruta 4"/>
          <p:cNvSpPr txBox="1"/>
          <p:nvPr/>
        </p:nvSpPr>
        <p:spPr>
          <a:xfrm>
            <a:off x="2904340" y="836712"/>
            <a:ext cx="3384376" cy="76550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63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5777036" cy="5777036"/>
          </a:xfrm>
        </p:spPr>
      </p:pic>
    </p:spTree>
    <p:extLst>
      <p:ext uri="{BB962C8B-B14F-4D97-AF65-F5344CB8AC3E}">
        <p14:creationId xmlns:p14="http://schemas.microsoft.com/office/powerpoint/2010/main" val="38531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6672"/>
            <a:ext cx="5760640" cy="5760640"/>
          </a:xfrm>
        </p:spPr>
      </p:pic>
      <p:sp>
        <p:nvSpPr>
          <p:cNvPr id="5" name="textruta 4"/>
          <p:cNvSpPr txBox="1"/>
          <p:nvPr/>
        </p:nvSpPr>
        <p:spPr>
          <a:xfrm>
            <a:off x="2555776" y="476672"/>
            <a:ext cx="3960440" cy="10081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694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64704"/>
            <a:ext cx="5256584" cy="5256584"/>
          </a:xfrm>
        </p:spPr>
      </p:pic>
    </p:spTree>
    <p:extLst>
      <p:ext uri="{BB962C8B-B14F-4D97-AF65-F5344CB8AC3E}">
        <p14:creationId xmlns:p14="http://schemas.microsoft.com/office/powerpoint/2010/main" val="819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64704"/>
            <a:ext cx="5128964" cy="5128964"/>
          </a:xfrm>
        </p:spPr>
      </p:pic>
    </p:spTree>
    <p:extLst>
      <p:ext uri="{BB962C8B-B14F-4D97-AF65-F5344CB8AC3E}">
        <p14:creationId xmlns:p14="http://schemas.microsoft.com/office/powerpoint/2010/main" val="41247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688"/>
            <a:ext cx="5904656" cy="5904656"/>
          </a:xfrm>
        </p:spPr>
      </p:pic>
    </p:spTree>
    <p:extLst>
      <p:ext uri="{BB962C8B-B14F-4D97-AF65-F5344CB8AC3E}">
        <p14:creationId xmlns:p14="http://schemas.microsoft.com/office/powerpoint/2010/main" val="31138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96752"/>
            <a:ext cx="4411017" cy="4411017"/>
          </a:xfrm>
        </p:spPr>
      </p:pic>
    </p:spTree>
    <p:extLst>
      <p:ext uri="{BB962C8B-B14F-4D97-AF65-F5344CB8AC3E}">
        <p14:creationId xmlns:p14="http://schemas.microsoft.com/office/powerpoint/2010/main" val="20693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908720"/>
            <a:ext cx="4840932" cy="4840932"/>
          </a:xfrm>
        </p:spPr>
      </p:pic>
    </p:spTree>
    <p:extLst>
      <p:ext uri="{BB962C8B-B14F-4D97-AF65-F5344CB8AC3E}">
        <p14:creationId xmlns:p14="http://schemas.microsoft.com/office/powerpoint/2010/main" val="33472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764704"/>
            <a:ext cx="5344988" cy="5344988"/>
          </a:xfrm>
        </p:spPr>
      </p:pic>
    </p:spTree>
    <p:extLst>
      <p:ext uri="{BB962C8B-B14F-4D97-AF65-F5344CB8AC3E}">
        <p14:creationId xmlns:p14="http://schemas.microsoft.com/office/powerpoint/2010/main" val="2490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5777036" cy="5777036"/>
          </a:xfrm>
        </p:spPr>
      </p:pic>
    </p:spTree>
    <p:extLst>
      <p:ext uri="{BB962C8B-B14F-4D97-AF65-F5344CB8AC3E}">
        <p14:creationId xmlns:p14="http://schemas.microsoft.com/office/powerpoint/2010/main" val="13096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92696"/>
            <a:ext cx="5128964" cy="5128964"/>
          </a:xfrm>
        </p:spPr>
      </p:pic>
    </p:spTree>
    <p:extLst>
      <p:ext uri="{BB962C8B-B14F-4D97-AF65-F5344CB8AC3E}">
        <p14:creationId xmlns:p14="http://schemas.microsoft.com/office/powerpoint/2010/main" val="9528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052736"/>
            <a:ext cx="4912940" cy="4912940"/>
          </a:xfrm>
        </p:spPr>
      </p:pic>
    </p:spTree>
    <p:extLst>
      <p:ext uri="{BB962C8B-B14F-4D97-AF65-F5344CB8AC3E}">
        <p14:creationId xmlns:p14="http://schemas.microsoft.com/office/powerpoint/2010/main" val="39065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36712"/>
            <a:ext cx="4912940" cy="4912940"/>
          </a:xfrm>
        </p:spPr>
      </p:pic>
    </p:spTree>
    <p:extLst>
      <p:ext uri="{BB962C8B-B14F-4D97-AF65-F5344CB8AC3E}">
        <p14:creationId xmlns:p14="http://schemas.microsoft.com/office/powerpoint/2010/main" val="34330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2917"/>
            <a:ext cx="2664296" cy="667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4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980728"/>
            <a:ext cx="4608512" cy="4608512"/>
          </a:xfrm>
        </p:spPr>
      </p:pic>
    </p:spTree>
    <p:extLst>
      <p:ext uri="{BB962C8B-B14F-4D97-AF65-F5344CB8AC3E}">
        <p14:creationId xmlns:p14="http://schemas.microsoft.com/office/powerpoint/2010/main" val="23958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124744"/>
            <a:ext cx="4627041" cy="4627041"/>
          </a:xfrm>
        </p:spPr>
      </p:pic>
    </p:spTree>
    <p:extLst>
      <p:ext uri="{BB962C8B-B14F-4D97-AF65-F5344CB8AC3E}">
        <p14:creationId xmlns:p14="http://schemas.microsoft.com/office/powerpoint/2010/main" val="41191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52736"/>
            <a:ext cx="4912940" cy="4912940"/>
          </a:xfrm>
        </p:spPr>
      </p:pic>
    </p:spTree>
    <p:extLst>
      <p:ext uri="{BB962C8B-B14F-4D97-AF65-F5344CB8AC3E}">
        <p14:creationId xmlns:p14="http://schemas.microsoft.com/office/powerpoint/2010/main" val="6366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340768"/>
            <a:ext cx="4483025" cy="4483025"/>
          </a:xfrm>
        </p:spPr>
      </p:pic>
    </p:spTree>
    <p:extLst>
      <p:ext uri="{BB962C8B-B14F-4D97-AF65-F5344CB8AC3E}">
        <p14:creationId xmlns:p14="http://schemas.microsoft.com/office/powerpoint/2010/main" val="5056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36712"/>
            <a:ext cx="5128964" cy="5128964"/>
          </a:xfrm>
        </p:spPr>
      </p:pic>
    </p:spTree>
    <p:extLst>
      <p:ext uri="{BB962C8B-B14F-4D97-AF65-F5344CB8AC3E}">
        <p14:creationId xmlns:p14="http://schemas.microsoft.com/office/powerpoint/2010/main" val="26618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24744"/>
            <a:ext cx="4627041" cy="4627041"/>
          </a:xfrm>
        </p:spPr>
      </p:pic>
    </p:spTree>
    <p:extLst>
      <p:ext uri="{BB962C8B-B14F-4D97-AF65-F5344CB8AC3E}">
        <p14:creationId xmlns:p14="http://schemas.microsoft.com/office/powerpoint/2010/main" val="9680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84784"/>
            <a:ext cx="4120852" cy="4120852"/>
          </a:xfrm>
        </p:spPr>
      </p:pic>
    </p:spTree>
    <p:extLst>
      <p:ext uri="{BB962C8B-B14F-4D97-AF65-F5344CB8AC3E}">
        <p14:creationId xmlns:p14="http://schemas.microsoft.com/office/powerpoint/2010/main" val="26674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</Words>
  <Application>Microsoft Office PowerPoint</Application>
  <PresentationFormat>Bildspel på skärmen (4:3)</PresentationFormat>
  <Paragraphs>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27" baseType="lpstr">
      <vt:lpstr>Office-tema</vt:lpstr>
      <vt:lpstr>Känslor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Känslor</dc:title>
  <dc:creator>P31</dc:creator>
  <cp:lastModifiedBy>P31</cp:lastModifiedBy>
  <cp:revision>3</cp:revision>
  <dcterms:created xsi:type="dcterms:W3CDTF">2015-11-08T09:34:57Z</dcterms:created>
  <dcterms:modified xsi:type="dcterms:W3CDTF">2015-11-09T09:27:53Z</dcterms:modified>
</cp:coreProperties>
</file>