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4" y="7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31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51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98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57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654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0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60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516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208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861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960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2604-E2A6-4CAC-AA9F-4AFA733ED4EB}" type="datetimeFigureOut">
              <a:rPr lang="sv-SE" smtClean="0"/>
              <a:t>2016-02-10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F6107-F43D-423F-A0F5-CA610E2BBF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37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5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VilkenFarg.wav"/>
            </a:hlinkHover>
          </p:cNvPr>
          <p:cNvSpPr txBox="1"/>
          <p:nvPr/>
        </p:nvSpPr>
        <p:spPr>
          <a:xfrm>
            <a:off x="3214253" y="879763"/>
            <a:ext cx="5624945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Vilken färg har den här frukten?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59" y="1843221"/>
            <a:ext cx="5296331" cy="3547385"/>
          </a:xfrm>
          <a:prstGeom prst="rect">
            <a:avLst/>
          </a:prstGeom>
        </p:spPr>
      </p:pic>
      <p:sp>
        <p:nvSpPr>
          <p:cNvPr id="6" name="Rektangel med rundade hörn 5">
            <a:hlinkClick r:id="rId4" action="ppaction://hlinksldjump"/>
          </p:cNvPr>
          <p:cNvSpPr/>
          <p:nvPr/>
        </p:nvSpPr>
        <p:spPr>
          <a:xfrm>
            <a:off x="3214253" y="5704114"/>
            <a:ext cx="1279370" cy="90569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med rundade hörn 6">
            <a:hlinkClick r:id="rId5" action="ppaction://hlinksldjump"/>
          </p:cNvPr>
          <p:cNvSpPr/>
          <p:nvPr/>
        </p:nvSpPr>
        <p:spPr>
          <a:xfrm>
            <a:off x="4747354" y="5704114"/>
            <a:ext cx="1279370" cy="9056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>
            <a:hlinkClick r:id="rId6" action="ppaction://hlinksldjump"/>
          </p:cNvPr>
          <p:cNvSpPr/>
          <p:nvPr/>
        </p:nvSpPr>
        <p:spPr>
          <a:xfrm>
            <a:off x="6280455" y="5704114"/>
            <a:ext cx="1279370" cy="9056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>
            <a:hlinkClick r:id="rId7" action="ppaction://hlinksldjump"/>
          </p:cNvPr>
          <p:cNvSpPr/>
          <p:nvPr/>
        </p:nvSpPr>
        <p:spPr>
          <a:xfrm>
            <a:off x="7813556" y="5704114"/>
            <a:ext cx="1279370" cy="9056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88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rattApple.wav"/>
            </a:hlinkHover>
          </p:cNvPr>
          <p:cNvSpPr txBox="1"/>
          <p:nvPr/>
        </p:nvSpPr>
        <p:spPr>
          <a:xfrm>
            <a:off x="3969327" y="1316181"/>
            <a:ext cx="5080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Det här äpplet är grönt!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90" y="2224625"/>
            <a:ext cx="4492336" cy="397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VilkenFarg.wav"/>
            </a:hlinkHover>
          </p:cNvPr>
          <p:cNvSpPr txBox="1"/>
          <p:nvPr/>
        </p:nvSpPr>
        <p:spPr>
          <a:xfrm>
            <a:off x="3214253" y="879763"/>
            <a:ext cx="5624945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Vilken färg har den här frukten?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med rundade hörn 5">
            <a:hlinkClick r:id="rId3" action="ppaction://hlinksldjump"/>
          </p:cNvPr>
          <p:cNvSpPr/>
          <p:nvPr/>
        </p:nvSpPr>
        <p:spPr>
          <a:xfrm>
            <a:off x="3214253" y="5704114"/>
            <a:ext cx="1279370" cy="90569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med rundade hörn 6">
            <a:hlinkClick r:id="rId4" action="ppaction://hlinksldjump"/>
          </p:cNvPr>
          <p:cNvSpPr/>
          <p:nvPr/>
        </p:nvSpPr>
        <p:spPr>
          <a:xfrm>
            <a:off x="4747354" y="5704114"/>
            <a:ext cx="1279370" cy="9056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>
            <a:hlinkClick r:id="rId5" action="ppaction://hlinksldjump"/>
          </p:cNvPr>
          <p:cNvSpPr/>
          <p:nvPr/>
        </p:nvSpPr>
        <p:spPr>
          <a:xfrm>
            <a:off x="6280455" y="5704114"/>
            <a:ext cx="1279370" cy="9056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>
            <a:hlinkClick r:id="rId6" action="ppaction://hlinksldjump"/>
          </p:cNvPr>
          <p:cNvSpPr/>
          <p:nvPr/>
        </p:nvSpPr>
        <p:spPr>
          <a:xfrm>
            <a:off x="7813556" y="5704114"/>
            <a:ext cx="1279370" cy="9056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96" y="1478089"/>
            <a:ext cx="3613455" cy="361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bananRod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bananer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inte röda!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änster 2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 3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5" name="Rektangel med rundade hörn 4"/>
            <p:cNvSpPr/>
            <p:nvPr/>
          </p:nvSpPr>
          <p:spPr>
            <a:xfrm>
              <a:off x="5160816" y="4519550"/>
              <a:ext cx="1279370" cy="9056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9" name="Grupp 8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10" name="Rektangel 9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" name="Rektangel 10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91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bananBla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bananer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inte blå!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84997" y="3888509"/>
            <a:ext cx="2019332" cy="2019332"/>
            <a:chOff x="4784997" y="3888509"/>
            <a:chExt cx="2019332" cy="2019332"/>
          </a:xfrm>
        </p:grpSpPr>
        <p:sp>
          <p:nvSpPr>
            <p:cNvPr id="3" name="Rektangel med rundade hörn 2"/>
            <p:cNvSpPr/>
            <p:nvPr/>
          </p:nvSpPr>
          <p:spPr>
            <a:xfrm>
              <a:off x="5154978" y="4445329"/>
              <a:ext cx="1279370" cy="905692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84997" y="388850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9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bananGron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bananer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inte gröna!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änster 2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5" name="Rektangel med rundade hörn 4"/>
            <p:cNvSpPr/>
            <p:nvPr/>
          </p:nvSpPr>
          <p:spPr>
            <a:xfrm>
              <a:off x="5186151" y="4482836"/>
              <a:ext cx="1279370" cy="905692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7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RattBanan.wav"/>
            </a:hlinkHover>
          </p:cNvPr>
          <p:cNvSpPr txBox="1"/>
          <p:nvPr/>
        </p:nvSpPr>
        <p:spPr>
          <a:xfrm>
            <a:off x="3969327" y="1316181"/>
            <a:ext cx="394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Bananer är gula!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27" y="2182092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VilkenFarg.wav"/>
            </a:hlinkHover>
          </p:cNvPr>
          <p:cNvSpPr txBox="1"/>
          <p:nvPr/>
        </p:nvSpPr>
        <p:spPr>
          <a:xfrm>
            <a:off x="3214253" y="879763"/>
            <a:ext cx="5624945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Vilken färg har den här frukten?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med rundade hörn 5">
            <a:hlinkClick r:id="rId3" action="ppaction://hlinksldjump"/>
          </p:cNvPr>
          <p:cNvSpPr/>
          <p:nvPr/>
        </p:nvSpPr>
        <p:spPr>
          <a:xfrm>
            <a:off x="3214253" y="5704114"/>
            <a:ext cx="1279370" cy="90569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med rundade hörn 6">
            <a:hlinkClick r:id="rId4" action="ppaction://hlinksldjump"/>
          </p:cNvPr>
          <p:cNvSpPr/>
          <p:nvPr/>
        </p:nvSpPr>
        <p:spPr>
          <a:xfrm>
            <a:off x="4747354" y="5704114"/>
            <a:ext cx="1279370" cy="9056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>
            <a:hlinkClick r:id="rId5" action="ppaction://hlinksldjump"/>
          </p:cNvPr>
          <p:cNvSpPr/>
          <p:nvPr/>
        </p:nvSpPr>
        <p:spPr>
          <a:xfrm>
            <a:off x="6280455" y="5704114"/>
            <a:ext cx="1279370" cy="9056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>
            <a:hlinkClick r:id="rId6" action="ppaction://hlinksldjump"/>
          </p:cNvPr>
          <p:cNvSpPr/>
          <p:nvPr/>
        </p:nvSpPr>
        <p:spPr>
          <a:xfrm>
            <a:off x="7813556" y="5704114"/>
            <a:ext cx="1279370" cy="9056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16" y="1911035"/>
            <a:ext cx="4930925" cy="32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vindruvaRod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vindruvor är inte röda!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30"/>
            <a:ext cx="2019332" cy="2019332"/>
            <a:chOff x="4790835" y="3962730"/>
            <a:chExt cx="2019332" cy="2019332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5160816" y="4519550"/>
              <a:ext cx="1279370" cy="9056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30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78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vindruvaBla.wav"/>
            </a:hlinkHover>
          </p:cNvPr>
          <p:cNvSpPr txBox="1"/>
          <p:nvPr/>
        </p:nvSpPr>
        <p:spPr>
          <a:xfrm>
            <a:off x="2581299" y="2876601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Vindruvor kan vara blå men dom här har en annan färg!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84997" y="3888509"/>
            <a:ext cx="2019332" cy="2019332"/>
            <a:chOff x="4784997" y="3888509"/>
            <a:chExt cx="2019332" cy="2019332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5154978" y="4445329"/>
              <a:ext cx="1279370" cy="905692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84997" y="388850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0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vindruvaGul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vindruvor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inte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gula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5192874" y="4547260"/>
              <a:ext cx="1279370" cy="90569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28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ApelsinRod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en apelsin är inte röd!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Vänster 8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 13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3" name="Rektangel med rundade hörn 2"/>
            <p:cNvSpPr/>
            <p:nvPr/>
          </p:nvSpPr>
          <p:spPr>
            <a:xfrm>
              <a:off x="5160816" y="4519549"/>
              <a:ext cx="1279370" cy="9056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7" name="Grupp 6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12" name="Rektangel 11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" name="Rektangel 12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48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RattVindruvor.wav"/>
            </a:hlinkHover>
          </p:cNvPr>
          <p:cNvSpPr txBox="1"/>
          <p:nvPr/>
        </p:nvSpPr>
        <p:spPr>
          <a:xfrm>
            <a:off x="3969327" y="1316181"/>
            <a:ext cx="487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Vindruvorna är gröna!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63" y="2457506"/>
            <a:ext cx="4852555" cy="32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VilkenFarg.wav"/>
            </a:hlinkHover>
          </p:cNvPr>
          <p:cNvSpPr txBox="1"/>
          <p:nvPr/>
        </p:nvSpPr>
        <p:spPr>
          <a:xfrm>
            <a:off x="3214253" y="879763"/>
            <a:ext cx="5624945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Vilken färg har den här frukten?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med rundade hörn 5">
            <a:hlinkClick r:id="rId3" action="ppaction://hlinksldjump"/>
          </p:cNvPr>
          <p:cNvSpPr/>
          <p:nvPr/>
        </p:nvSpPr>
        <p:spPr>
          <a:xfrm>
            <a:off x="3214253" y="5704114"/>
            <a:ext cx="1279370" cy="90569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med rundade hörn 6">
            <a:hlinkClick r:id="rId4" action="ppaction://hlinksldjump"/>
          </p:cNvPr>
          <p:cNvSpPr/>
          <p:nvPr/>
        </p:nvSpPr>
        <p:spPr>
          <a:xfrm>
            <a:off x="4747354" y="5704114"/>
            <a:ext cx="1279370" cy="905692"/>
          </a:xfrm>
          <a:prstGeom prst="roundRect">
            <a:avLst/>
          </a:prstGeom>
          <a:solidFill>
            <a:srgbClr val="E291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>
            <a:hlinkClick r:id="rId5" action="ppaction://hlinksldjump"/>
          </p:cNvPr>
          <p:cNvSpPr/>
          <p:nvPr/>
        </p:nvSpPr>
        <p:spPr>
          <a:xfrm>
            <a:off x="6280455" y="5704114"/>
            <a:ext cx="1279370" cy="9056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>
            <a:hlinkClick r:id="rId6" action="ppaction://hlinksldjump"/>
          </p:cNvPr>
          <p:cNvSpPr/>
          <p:nvPr/>
        </p:nvSpPr>
        <p:spPr>
          <a:xfrm>
            <a:off x="7813556" y="5704114"/>
            <a:ext cx="1279370" cy="9056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73481"/>
            <a:ext cx="4538539" cy="31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kiwiRod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kiwi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inte röda!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30"/>
            <a:ext cx="2019332" cy="2019332"/>
            <a:chOff x="4790835" y="3962730"/>
            <a:chExt cx="2019332" cy="2019332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5160816" y="4519550"/>
              <a:ext cx="1279370" cy="9056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30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79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kiwiGul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kiwi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är inte </a:t>
            </a:r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gula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5192874" y="4547260"/>
              <a:ext cx="1279370" cy="90569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9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kiwiGron.wav"/>
            </a:hlinkHover>
          </p:cNvPr>
          <p:cNvSpPr txBox="1"/>
          <p:nvPr/>
        </p:nvSpPr>
        <p:spPr>
          <a:xfrm>
            <a:off x="2595154" y="305671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Kiwi är gröna inuti men vilken färg har dom utanpå?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5160816" y="4575644"/>
              <a:ext cx="1279370" cy="905692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1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rattKiwi.wav"/>
            </a:hlinkHover>
          </p:cNvPr>
          <p:cNvSpPr txBox="1"/>
          <p:nvPr/>
        </p:nvSpPr>
        <p:spPr>
          <a:xfrm>
            <a:off x="3969327" y="1316181"/>
            <a:ext cx="349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Kiwi är bruna!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öger 3">
            <a:hlinkClick r:id="rId3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91" y="2448661"/>
            <a:ext cx="4842164" cy="33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apelsinGul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en apelsin är inte gul!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3" name="Rektangel med rundade hörn 2"/>
            <p:cNvSpPr/>
            <p:nvPr/>
          </p:nvSpPr>
          <p:spPr>
            <a:xfrm>
              <a:off x="5192874" y="4547260"/>
              <a:ext cx="1279370" cy="90569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50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apelsinGron.wav"/>
            </a:hlinkHover>
          </p:cNvPr>
          <p:cNvSpPr txBox="1"/>
          <p:nvPr/>
        </p:nvSpPr>
        <p:spPr>
          <a:xfrm>
            <a:off x="2595154" y="3056710"/>
            <a:ext cx="721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en apelsin är inte grön!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3" name="Rektangel med rundade hörn 2"/>
            <p:cNvSpPr/>
            <p:nvPr/>
          </p:nvSpPr>
          <p:spPr>
            <a:xfrm>
              <a:off x="5186151" y="4482836"/>
              <a:ext cx="1279370" cy="905692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26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rattApelsin.wav"/>
            </a:hlinkHover>
          </p:cNvPr>
          <p:cNvSpPr txBox="1"/>
          <p:nvPr/>
        </p:nvSpPr>
        <p:spPr>
          <a:xfrm>
            <a:off x="3969327" y="1316181"/>
            <a:ext cx="4759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Rätt! En apelsin är orange!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27" y="2382897"/>
            <a:ext cx="4502726" cy="3015843"/>
          </a:xfrm>
          <a:prstGeom prst="rect">
            <a:avLst/>
          </a:prstGeom>
        </p:spPr>
      </p:pic>
      <p:sp>
        <p:nvSpPr>
          <p:cNvPr id="4" name="Höger 3">
            <a:hlinkClick r:id="rId4" action="ppaction://hlinksldjump"/>
          </p:cNvPr>
          <p:cNvSpPr/>
          <p:nvPr/>
        </p:nvSpPr>
        <p:spPr>
          <a:xfrm>
            <a:off x="10148454" y="5548747"/>
            <a:ext cx="1572491" cy="92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Nästa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hlinkHover r:id="" action="ppaction://noaction">
              <a:snd r:embed="rId2" name="VilkenFarg.wav"/>
            </a:hlinkHover>
          </p:cNvPr>
          <p:cNvSpPr txBox="1"/>
          <p:nvPr/>
        </p:nvSpPr>
        <p:spPr>
          <a:xfrm>
            <a:off x="3214253" y="879763"/>
            <a:ext cx="5624945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Vilken färg har den här frukten?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med rundade hörn 5">
            <a:hlinkClick r:id="rId3" action="ppaction://hlinksldjump"/>
          </p:cNvPr>
          <p:cNvSpPr/>
          <p:nvPr/>
        </p:nvSpPr>
        <p:spPr>
          <a:xfrm>
            <a:off x="3214253" y="5704114"/>
            <a:ext cx="1279370" cy="90569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med rundade hörn 6">
            <a:hlinkClick r:id="rId4" action="ppaction://hlinksldjump"/>
          </p:cNvPr>
          <p:cNvSpPr/>
          <p:nvPr/>
        </p:nvSpPr>
        <p:spPr>
          <a:xfrm>
            <a:off x="4747354" y="5704114"/>
            <a:ext cx="1279370" cy="90569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>
            <a:hlinkClick r:id="rId5" action="ppaction://hlinksldjump"/>
          </p:cNvPr>
          <p:cNvSpPr/>
          <p:nvPr/>
        </p:nvSpPr>
        <p:spPr>
          <a:xfrm>
            <a:off x="6280455" y="5704114"/>
            <a:ext cx="1279370" cy="9056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med rundade hörn 8">
            <a:hlinkClick r:id="rId6" action="ppaction://hlinksldjump"/>
          </p:cNvPr>
          <p:cNvSpPr/>
          <p:nvPr/>
        </p:nvSpPr>
        <p:spPr>
          <a:xfrm>
            <a:off x="7813556" y="5704114"/>
            <a:ext cx="1279370" cy="9056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83" y="1593277"/>
            <a:ext cx="4336390" cy="38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rottApple.wav"/>
            </a:hlinkHover>
          </p:cNvPr>
          <p:cNvSpPr txBox="1"/>
          <p:nvPr/>
        </p:nvSpPr>
        <p:spPr>
          <a:xfrm>
            <a:off x="2740626" y="266878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Ett äpple kan vara rött men just det här äpplet har en annan färg. Försök</a:t>
            </a:r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4" name="Rektangel med rundade hörn 3"/>
            <p:cNvSpPr/>
            <p:nvPr/>
          </p:nvSpPr>
          <p:spPr>
            <a:xfrm>
              <a:off x="5160816" y="4519550"/>
              <a:ext cx="1279370" cy="905692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9" name="Grupp 8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10" name="Rektangel 9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" name="Rektangel 10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77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orangeApple.wav"/>
            </a:hlinkHover>
          </p:cNvPr>
          <p:cNvSpPr txBox="1"/>
          <p:nvPr/>
        </p:nvSpPr>
        <p:spPr>
          <a:xfrm>
            <a:off x="2428898" y="3063637"/>
            <a:ext cx="749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ett äpple är inte orange!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änster 6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84997" y="3888509"/>
            <a:ext cx="2019332" cy="2019332"/>
            <a:chOff x="4784997" y="3888509"/>
            <a:chExt cx="2019332" cy="2019332"/>
          </a:xfrm>
        </p:grpSpPr>
        <p:sp>
          <p:nvSpPr>
            <p:cNvPr id="3" name="Rektangel med rundade hörn 2"/>
            <p:cNvSpPr/>
            <p:nvPr/>
          </p:nvSpPr>
          <p:spPr>
            <a:xfrm>
              <a:off x="5154978" y="4445329"/>
              <a:ext cx="1279370" cy="90569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84997" y="388850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82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hlinkHover r:id="" action="ppaction://noaction">
              <a:snd r:embed="rId2" name="gultApple.wav"/>
            </a:hlinkHover>
          </p:cNvPr>
          <p:cNvSpPr txBox="1"/>
          <p:nvPr/>
        </p:nvSpPr>
        <p:spPr>
          <a:xfrm>
            <a:off x="2595154" y="305671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Nej, ett äpple är inte gult! Försök igen!</a:t>
            </a:r>
            <a:endParaRPr lang="sv-SE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änster 2">
            <a:hlinkClick r:id="rId3" action="ppaction://hlinksldjump"/>
          </p:cNvPr>
          <p:cNvSpPr/>
          <p:nvPr/>
        </p:nvSpPr>
        <p:spPr>
          <a:xfrm>
            <a:off x="260926" y="5777345"/>
            <a:ext cx="1627909" cy="86591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Tillbaka</a:t>
            </a:r>
            <a:endParaRPr lang="sv-S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4790835" y="3962729"/>
            <a:ext cx="2019332" cy="2019332"/>
            <a:chOff x="4790835" y="3962729"/>
            <a:chExt cx="2019332" cy="2019332"/>
          </a:xfrm>
        </p:grpSpPr>
        <p:sp>
          <p:nvSpPr>
            <p:cNvPr id="5" name="Rektangel med rundade hörn 4"/>
            <p:cNvSpPr/>
            <p:nvPr/>
          </p:nvSpPr>
          <p:spPr>
            <a:xfrm>
              <a:off x="5192874" y="4547260"/>
              <a:ext cx="1279370" cy="90569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8" name="Grupp 7"/>
            <p:cNvGrpSpPr/>
            <p:nvPr/>
          </p:nvGrpSpPr>
          <p:grpSpPr>
            <a:xfrm>
              <a:off x="4790835" y="3962729"/>
              <a:ext cx="2019332" cy="2019332"/>
              <a:chOff x="4790835" y="3962729"/>
              <a:chExt cx="2019332" cy="2019332"/>
            </a:xfrm>
          </p:grpSpPr>
          <p:sp>
            <p:nvSpPr>
              <p:cNvPr id="9" name="Rektangel 8"/>
              <p:cNvSpPr/>
              <p:nvPr/>
            </p:nvSpPr>
            <p:spPr>
              <a:xfrm rot="2700000">
                <a:off x="4790835" y="4916713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0" name="Rektangel 9"/>
              <p:cNvSpPr/>
              <p:nvPr/>
            </p:nvSpPr>
            <p:spPr>
              <a:xfrm rot="8100000">
                <a:off x="4790835" y="4972809"/>
                <a:ext cx="2019332" cy="11136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34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260</Words>
  <Application>Microsoft Office PowerPoint</Application>
  <PresentationFormat>Bredbild</PresentationFormat>
  <Paragraphs>45</Paragraphs>
  <Slides>25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Michael Kjellberg</dc:creator>
  <cp:lastModifiedBy>Michael Kjellberg</cp:lastModifiedBy>
  <cp:revision>39</cp:revision>
  <dcterms:created xsi:type="dcterms:W3CDTF">2016-02-08T09:15:24Z</dcterms:created>
  <dcterms:modified xsi:type="dcterms:W3CDTF">2016-02-10T13:16:46Z</dcterms:modified>
</cp:coreProperties>
</file>