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91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64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2604-E2A6-4CAC-AA9F-4AFA733ED4EB}" type="datetimeFigureOut">
              <a:rPr lang="sv-SE" smtClean="0"/>
              <a:t>2016-03-16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6107-F43D-423F-A0F5-CA610E2B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7314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2604-E2A6-4CAC-AA9F-4AFA733ED4EB}" type="datetimeFigureOut">
              <a:rPr lang="sv-SE" smtClean="0"/>
              <a:t>2016-03-16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6107-F43D-423F-A0F5-CA610E2B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515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2604-E2A6-4CAC-AA9F-4AFA733ED4EB}" type="datetimeFigureOut">
              <a:rPr lang="sv-SE" smtClean="0"/>
              <a:t>2016-03-16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6107-F43D-423F-A0F5-CA610E2B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9824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2604-E2A6-4CAC-AA9F-4AFA733ED4EB}" type="datetimeFigureOut">
              <a:rPr lang="sv-SE" smtClean="0"/>
              <a:t>2016-03-16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6107-F43D-423F-A0F5-CA610E2B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4574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2604-E2A6-4CAC-AA9F-4AFA733ED4EB}" type="datetimeFigureOut">
              <a:rPr lang="sv-SE" smtClean="0"/>
              <a:t>2016-03-16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6107-F43D-423F-A0F5-CA610E2B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6546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2604-E2A6-4CAC-AA9F-4AFA733ED4EB}" type="datetimeFigureOut">
              <a:rPr lang="sv-SE" smtClean="0"/>
              <a:t>2016-03-16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6107-F43D-423F-A0F5-CA610E2B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404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2604-E2A6-4CAC-AA9F-4AFA733ED4EB}" type="datetimeFigureOut">
              <a:rPr lang="sv-SE" smtClean="0"/>
              <a:t>2016-03-16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6107-F43D-423F-A0F5-CA610E2B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5605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2604-E2A6-4CAC-AA9F-4AFA733ED4EB}" type="datetimeFigureOut">
              <a:rPr lang="sv-SE" smtClean="0"/>
              <a:t>2016-03-16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6107-F43D-423F-A0F5-CA610E2B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5163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2604-E2A6-4CAC-AA9F-4AFA733ED4EB}" type="datetimeFigureOut">
              <a:rPr lang="sv-SE" smtClean="0"/>
              <a:t>2016-03-16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6107-F43D-423F-A0F5-CA610E2B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2085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2604-E2A6-4CAC-AA9F-4AFA733ED4EB}" type="datetimeFigureOut">
              <a:rPr lang="sv-SE" smtClean="0"/>
              <a:t>2016-03-16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6107-F43D-423F-A0F5-CA610E2B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8614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2604-E2A6-4CAC-AA9F-4AFA733ED4EB}" type="datetimeFigureOut">
              <a:rPr lang="sv-SE" smtClean="0"/>
              <a:t>2016-03-16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6107-F43D-423F-A0F5-CA610E2B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9606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2604-E2A6-4CAC-AA9F-4AFA733ED4EB}" type="datetimeFigureOut">
              <a:rPr lang="sv-SE" smtClean="0"/>
              <a:t>2016-03-16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F6107-F43D-423F-A0F5-CA610E2B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037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.jpg"/><Relationship Id="rId7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image" Target="../media/image5.jpeg"/><Relationship Id="rId5" Type="http://schemas.openxmlformats.org/officeDocument/2006/relationships/image" Target="../media/image2.jpeg"/><Relationship Id="rId10" Type="http://schemas.openxmlformats.org/officeDocument/2006/relationships/slide" Target="slide4.xml"/><Relationship Id="rId4" Type="http://schemas.openxmlformats.org/officeDocument/2006/relationships/slide" Target="slide5.xml"/><Relationship Id="rId9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slide" Target="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2.png"/><Relationship Id="rId7" Type="http://schemas.openxmlformats.org/officeDocument/2006/relationships/image" Target="../media/image13.jp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11" Type="http://schemas.openxmlformats.org/officeDocument/2006/relationships/image" Target="../media/image15.png"/><Relationship Id="rId5" Type="http://schemas.openxmlformats.org/officeDocument/2006/relationships/image" Target="../media/image4.jpg"/><Relationship Id="rId10" Type="http://schemas.openxmlformats.org/officeDocument/2006/relationships/slide" Target="slide12.xml"/><Relationship Id="rId4" Type="http://schemas.openxmlformats.org/officeDocument/2006/relationships/slide" Target="slide15.xml"/><Relationship Id="rId9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1.xml"/><Relationship Id="rId4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1.xml"/><Relationship Id="rId4" Type="http://schemas.openxmlformats.org/officeDocument/2006/relationships/audio" Target="../media/audio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1.xml"/><Relationship Id="rId4" Type="http://schemas.openxmlformats.org/officeDocument/2006/relationships/audio" Target="../media/audio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slide" Target="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17.jpg"/><Relationship Id="rId7" Type="http://schemas.openxmlformats.org/officeDocument/2006/relationships/image" Target="../media/image14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openxmlformats.org/officeDocument/2006/relationships/image" Target="../media/image18.jpg"/><Relationship Id="rId5" Type="http://schemas.openxmlformats.org/officeDocument/2006/relationships/image" Target="../media/image13.jpg"/><Relationship Id="rId10" Type="http://schemas.openxmlformats.org/officeDocument/2006/relationships/slide" Target="slide18.xml"/><Relationship Id="rId4" Type="http://schemas.openxmlformats.org/officeDocument/2006/relationships/slide" Target="slide17.xml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6.xml"/><Relationship Id="rId4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" Target="slide18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6.xml"/><Relationship Id="rId4" Type="http://schemas.openxmlformats.org/officeDocument/2006/relationships/audio" Target="../media/audio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6.xml"/><Relationship Id="rId4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.xml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slide" Target="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19.jpg"/><Relationship Id="rId7" Type="http://schemas.openxmlformats.org/officeDocument/2006/relationships/image" Target="../media/image18.jp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11" Type="http://schemas.openxmlformats.org/officeDocument/2006/relationships/image" Target="../media/image21.jpg"/><Relationship Id="rId5" Type="http://schemas.openxmlformats.org/officeDocument/2006/relationships/image" Target="../media/image13.jpg"/><Relationship Id="rId10" Type="http://schemas.openxmlformats.org/officeDocument/2006/relationships/slide" Target="slide24.xml"/><Relationship Id="rId4" Type="http://schemas.openxmlformats.org/officeDocument/2006/relationships/slide" Target="slide23.xml"/><Relationship Id="rId9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1.xml"/><Relationship Id="rId4" Type="http://schemas.openxmlformats.org/officeDocument/2006/relationships/audio" Target="../media/audio2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23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1.xml"/><Relationship Id="rId4" Type="http://schemas.openxmlformats.org/officeDocument/2006/relationships/audio" Target="../media/audio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1.xml"/><Relationship Id="rId4" Type="http://schemas.openxmlformats.org/officeDocument/2006/relationships/audio" Target="../media/audio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slide" Target="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22.png"/><Relationship Id="rId7" Type="http://schemas.openxmlformats.org/officeDocument/2006/relationships/image" Target="../media/image20.jp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11" Type="http://schemas.openxmlformats.org/officeDocument/2006/relationships/image" Target="../media/image24.jpg"/><Relationship Id="rId5" Type="http://schemas.openxmlformats.org/officeDocument/2006/relationships/image" Target="../media/image23.jpg"/><Relationship Id="rId10" Type="http://schemas.openxmlformats.org/officeDocument/2006/relationships/slide" Target="slide27.xml"/><Relationship Id="rId4" Type="http://schemas.openxmlformats.org/officeDocument/2006/relationships/slide" Target="slide30.xml"/><Relationship Id="rId9" Type="http://schemas.openxmlformats.org/officeDocument/2006/relationships/image" Target="../media/image2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slide" Target="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8.wav"/><Relationship Id="rId4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9.wav"/><Relationship Id="rId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.xml"/><Relationship Id="rId4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1.xml"/><Relationship Id="rId4" Type="http://schemas.openxmlformats.org/officeDocument/2006/relationships/audio" Target="../media/audio30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25.png"/><Relationship Id="rId7" Type="http://schemas.openxmlformats.org/officeDocument/2006/relationships/image" Target="../media/image24.jp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3.xml"/><Relationship Id="rId11" Type="http://schemas.openxmlformats.org/officeDocument/2006/relationships/image" Target="../media/image21.jpg"/><Relationship Id="rId5" Type="http://schemas.openxmlformats.org/officeDocument/2006/relationships/image" Target="../media/image13.jpg"/><Relationship Id="rId10" Type="http://schemas.openxmlformats.org/officeDocument/2006/relationships/slide" Target="slide32.xml"/><Relationship Id="rId4" Type="http://schemas.openxmlformats.org/officeDocument/2006/relationships/slide" Target="slide35.xml"/><Relationship Id="rId9" Type="http://schemas.openxmlformats.org/officeDocument/2006/relationships/image" Target="../media/image2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" Target="slide32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2.wav"/><Relationship Id="rId4" Type="http://schemas.openxmlformats.org/officeDocument/2006/relationships/slide" Target="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" Target="slide33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3.wav"/><Relationship Id="rId4" Type="http://schemas.openxmlformats.org/officeDocument/2006/relationships/slide" Target="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" Target="slide34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3.wav"/><Relationship Id="rId4" Type="http://schemas.openxmlformats.org/officeDocument/2006/relationships/slide" Target="sl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4.wav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slide" Target="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8.png"/><Relationship Id="rId7" Type="http://schemas.openxmlformats.org/officeDocument/2006/relationships/image" Target="../media/image3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11" Type="http://schemas.openxmlformats.org/officeDocument/2006/relationships/image" Target="../media/image10.jpg"/><Relationship Id="rId5" Type="http://schemas.openxmlformats.org/officeDocument/2006/relationships/image" Target="../media/image5.jpeg"/><Relationship Id="rId10" Type="http://schemas.openxmlformats.org/officeDocument/2006/relationships/slide" Target="slide8.xml"/><Relationship Id="rId4" Type="http://schemas.openxmlformats.org/officeDocument/2006/relationships/slide" Target="slide10.xml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1.xml"/><Relationship Id="rId5" Type="http://schemas.openxmlformats.org/officeDocument/2006/relationships/slide" Target="slide6.xml"/><Relationship Id="rId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" Target="slide8.xml"/><Relationship Id="rId1" Type="http://schemas.openxmlformats.org/officeDocument/2006/relationships/slideLayout" Target="../slideLayouts/slideLayout1.xml"/><Relationship Id="rId5" Type="http://schemas.openxmlformats.org/officeDocument/2006/relationships/slide" Target="slide6.xml"/><Relationship Id="rId4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5" Type="http://schemas.openxmlformats.org/officeDocument/2006/relationships/slide" Target="slide6.xml"/><Relationship Id="rId4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hlinkHover r:id="" action="ppaction://noaction">
              <a:snd r:embed="rId2" name="HandlaTia.wav"/>
            </a:hlinkHover>
          </p:cNvPr>
          <p:cNvSpPr txBox="1"/>
          <p:nvPr/>
        </p:nvSpPr>
        <p:spPr>
          <a:xfrm>
            <a:off x="3214253" y="879763"/>
            <a:ext cx="5624945" cy="95410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Vad kan du handla för den här tian?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397" y="2117580"/>
            <a:ext cx="1616655" cy="1595195"/>
          </a:xfrm>
          <a:prstGeom prst="rect">
            <a:avLst/>
          </a:prstGeom>
        </p:spPr>
      </p:pic>
      <p:pic>
        <p:nvPicPr>
          <p:cNvPr id="3" name="Bildobjekt 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1667"/>
          <a:stretch/>
        </p:blipFill>
        <p:spPr>
          <a:xfrm>
            <a:off x="512618" y="4272491"/>
            <a:ext cx="1543561" cy="668292"/>
          </a:xfrm>
          <a:prstGeom prst="rect">
            <a:avLst/>
          </a:prstGeom>
        </p:spPr>
      </p:pic>
      <p:pic>
        <p:nvPicPr>
          <p:cNvPr id="5" name="Bildobjekt 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3" b="14191"/>
          <a:stretch/>
        </p:blipFill>
        <p:spPr>
          <a:xfrm>
            <a:off x="3098221" y="4606637"/>
            <a:ext cx="2623705" cy="1849582"/>
          </a:xfrm>
          <a:prstGeom prst="rect">
            <a:avLst/>
          </a:prstGeom>
        </p:spPr>
      </p:pic>
      <p:pic>
        <p:nvPicPr>
          <p:cNvPr id="6" name="Bildobjekt 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r="19600"/>
          <a:stretch/>
        </p:blipFill>
        <p:spPr>
          <a:xfrm>
            <a:off x="6918179" y="3818660"/>
            <a:ext cx="1653324" cy="2699905"/>
          </a:xfrm>
          <a:prstGeom prst="rect">
            <a:avLst/>
          </a:prstGeom>
        </p:spPr>
      </p:pic>
      <p:pic>
        <p:nvPicPr>
          <p:cNvPr id="7" name="Bildobjekt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455" y="3574472"/>
            <a:ext cx="778257" cy="177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7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hlinkHover r:id="" action="ppaction://noaction">
              <a:snd r:embed="rId2" name="GlassTjugo.wav"/>
            </a:hlinkHover>
          </p:cNvPr>
          <p:cNvSpPr txBox="1"/>
          <p:nvPr/>
        </p:nvSpPr>
        <p:spPr>
          <a:xfrm>
            <a:off x="1323109" y="983671"/>
            <a:ext cx="8994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Rätt! Den här glassen kan du köpa för tjugo kronor!</a:t>
            </a:r>
            <a:endParaRPr lang="sv-S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öger 3">
            <a:hlinkClick r:id="rId3" action="ppaction://hlinksldjump"/>
          </p:cNvPr>
          <p:cNvSpPr/>
          <p:nvPr/>
        </p:nvSpPr>
        <p:spPr>
          <a:xfrm>
            <a:off x="10148454" y="5548747"/>
            <a:ext cx="1572491" cy="9282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Nästa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dobjekt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418" y="1863434"/>
            <a:ext cx="1840945" cy="419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5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hlinkHover r:id="" action="ppaction://noaction">
              <a:snd r:embed="rId2" name="HandlaFemtio.wav"/>
            </a:hlinkHover>
          </p:cNvPr>
          <p:cNvSpPr txBox="1"/>
          <p:nvPr/>
        </p:nvSpPr>
        <p:spPr>
          <a:xfrm>
            <a:off x="3200398" y="367144"/>
            <a:ext cx="5624945" cy="95410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Vad kan du handla för den här femtiolappen?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21" y="1453048"/>
            <a:ext cx="3743424" cy="1993252"/>
          </a:xfrm>
          <a:prstGeom prst="rect">
            <a:avLst/>
          </a:prstGeom>
        </p:spPr>
      </p:pic>
      <p:pic>
        <p:nvPicPr>
          <p:cNvPr id="5" name="Bildobjekt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r="19600"/>
          <a:stretch/>
        </p:blipFill>
        <p:spPr>
          <a:xfrm>
            <a:off x="515855" y="2040285"/>
            <a:ext cx="1653324" cy="2699905"/>
          </a:xfrm>
          <a:prstGeom prst="rect">
            <a:avLst/>
          </a:prstGeom>
        </p:spPr>
      </p:pic>
      <p:pic>
        <p:nvPicPr>
          <p:cNvPr id="3" name="Bildobjekt 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5" t="4767" r="9380"/>
          <a:stretch/>
        </p:blipFill>
        <p:spPr>
          <a:xfrm>
            <a:off x="2750125" y="4080711"/>
            <a:ext cx="2930235" cy="2277481"/>
          </a:xfrm>
          <a:prstGeom prst="rect">
            <a:avLst/>
          </a:prstGeom>
        </p:spPr>
      </p:pic>
      <p:pic>
        <p:nvPicPr>
          <p:cNvPr id="6" name="Bildobjekt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034" y="3800596"/>
            <a:ext cx="2203818" cy="2604913"/>
          </a:xfrm>
          <a:prstGeom prst="rect">
            <a:avLst/>
          </a:prstGeom>
        </p:spPr>
      </p:pic>
      <p:pic>
        <p:nvPicPr>
          <p:cNvPr id="7" name="Bildobjekt 6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t="18248" r="6909" b="27575"/>
          <a:stretch/>
        </p:blipFill>
        <p:spPr>
          <a:xfrm>
            <a:off x="9351818" y="2760806"/>
            <a:ext cx="2476095" cy="154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9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t="18248" r="6909" b="27575"/>
          <a:stretch/>
        </p:blipFill>
        <p:spPr>
          <a:xfrm>
            <a:off x="3616036" y="2688546"/>
            <a:ext cx="4052455" cy="2522098"/>
          </a:xfrm>
          <a:prstGeom prst="rect">
            <a:avLst/>
          </a:prstGeom>
        </p:spPr>
      </p:pic>
      <p:sp>
        <p:nvSpPr>
          <p:cNvPr id="2" name="textruta 1">
            <a:hlinkHover r:id="" action="ppaction://noaction">
              <a:snd r:embed="rId4" name="BioFemtio.wav"/>
            </a:hlinkHover>
          </p:cNvPr>
          <p:cNvSpPr txBox="1"/>
          <p:nvPr/>
        </p:nvSpPr>
        <p:spPr>
          <a:xfrm>
            <a:off x="2602081" y="1075510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Nej, </a:t>
            </a:r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biobiljetten kostar mer än femtio kronor</a:t>
            </a:r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Försök igen!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Vänster 2">
            <a:hlinkClick r:id="rId5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p 8"/>
          <p:cNvGrpSpPr/>
          <p:nvPr/>
        </p:nvGrpSpPr>
        <p:grpSpPr>
          <a:xfrm>
            <a:off x="4153524" y="2306782"/>
            <a:ext cx="3092401" cy="3134953"/>
            <a:chOff x="4790835" y="3962729"/>
            <a:chExt cx="2019332" cy="2019332"/>
          </a:xfrm>
        </p:grpSpPr>
        <p:sp>
          <p:nvSpPr>
            <p:cNvPr id="10" name="Rektangel 9"/>
            <p:cNvSpPr/>
            <p:nvPr/>
          </p:nvSpPr>
          <p:spPr>
            <a:xfrm rot="2700000">
              <a:off x="4790835" y="4916713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" name="Rektangel 10"/>
            <p:cNvSpPr/>
            <p:nvPr/>
          </p:nvSpPr>
          <p:spPr>
            <a:xfrm rot="8100000">
              <a:off x="4790835" y="4972809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420912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5" t="4767" r="9380"/>
          <a:stretch/>
        </p:blipFill>
        <p:spPr>
          <a:xfrm>
            <a:off x="3560617" y="2425093"/>
            <a:ext cx="4010892" cy="3117405"/>
          </a:xfrm>
          <a:prstGeom prst="rect">
            <a:avLst/>
          </a:prstGeom>
        </p:spPr>
      </p:pic>
      <p:sp>
        <p:nvSpPr>
          <p:cNvPr id="2" name="textruta 1">
            <a:hlinkHover r:id="" action="ppaction://noaction">
              <a:snd r:embed="rId4" name="SkorFemtio.wav"/>
            </a:hlinkHover>
          </p:cNvPr>
          <p:cNvSpPr txBox="1"/>
          <p:nvPr/>
        </p:nvSpPr>
        <p:spPr>
          <a:xfrm>
            <a:off x="2498172" y="1117074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Nej, </a:t>
            </a:r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skor kostar mer än femtio kronor</a:t>
            </a:r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Försök igen!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Vänster 6">
            <a:hlinkClick r:id="rId5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p 7"/>
          <p:cNvGrpSpPr/>
          <p:nvPr/>
        </p:nvGrpSpPr>
        <p:grpSpPr>
          <a:xfrm>
            <a:off x="3815178" y="1771041"/>
            <a:ext cx="3860239" cy="4439259"/>
            <a:chOff x="4790835" y="3962729"/>
            <a:chExt cx="2019332" cy="2019332"/>
          </a:xfrm>
        </p:grpSpPr>
        <p:sp>
          <p:nvSpPr>
            <p:cNvPr id="9" name="Rektangel 8"/>
            <p:cNvSpPr/>
            <p:nvPr/>
          </p:nvSpPr>
          <p:spPr>
            <a:xfrm rot="2700000">
              <a:off x="4790835" y="4916713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" name="Rektangel 9"/>
            <p:cNvSpPr/>
            <p:nvPr/>
          </p:nvSpPr>
          <p:spPr>
            <a:xfrm rot="8100000">
              <a:off x="4790835" y="4972809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414997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633" y="2338014"/>
            <a:ext cx="3014311" cy="3562916"/>
          </a:xfrm>
          <a:prstGeom prst="rect">
            <a:avLst/>
          </a:prstGeom>
        </p:spPr>
      </p:pic>
      <p:sp>
        <p:nvSpPr>
          <p:cNvPr id="2" name="textruta 1">
            <a:hlinkHover r:id="" action="ppaction://noaction">
              <a:snd r:embed="rId4" name="JackaFemtio.wav"/>
            </a:hlinkHover>
          </p:cNvPr>
          <p:cNvSpPr txBox="1"/>
          <p:nvPr/>
        </p:nvSpPr>
        <p:spPr>
          <a:xfrm>
            <a:off x="2705990" y="950819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Nej, </a:t>
            </a:r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jackan kostar mer än femtio kronor</a:t>
            </a:r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Försök igen!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Vänster 2">
            <a:hlinkClick r:id="rId5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p 7"/>
          <p:cNvGrpSpPr/>
          <p:nvPr/>
        </p:nvGrpSpPr>
        <p:grpSpPr>
          <a:xfrm>
            <a:off x="4623150" y="2687782"/>
            <a:ext cx="2799276" cy="2691606"/>
            <a:chOff x="4790835" y="3962729"/>
            <a:chExt cx="2019332" cy="2019332"/>
          </a:xfrm>
        </p:grpSpPr>
        <p:sp>
          <p:nvSpPr>
            <p:cNvPr id="9" name="Rektangel 8"/>
            <p:cNvSpPr/>
            <p:nvPr/>
          </p:nvSpPr>
          <p:spPr>
            <a:xfrm rot="2700000">
              <a:off x="4790835" y="4916713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" name="Rektangel 9"/>
            <p:cNvSpPr/>
            <p:nvPr/>
          </p:nvSpPr>
          <p:spPr>
            <a:xfrm rot="8100000">
              <a:off x="4790835" y="4972809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49070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hlinkHover r:id="" action="ppaction://noaction">
              <a:snd r:embed="rId2" name="ChipsFemtio.wav"/>
            </a:hlinkHover>
          </p:cNvPr>
          <p:cNvSpPr txBox="1"/>
          <p:nvPr/>
        </p:nvSpPr>
        <p:spPr>
          <a:xfrm>
            <a:off x="1974272" y="997526"/>
            <a:ext cx="8736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Rätt! Du kan köpa en chipspåse för femtio kronor!</a:t>
            </a:r>
            <a:endParaRPr lang="sv-S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öger 3">
            <a:hlinkClick r:id="rId3" action="ppaction://hlinksldjump"/>
          </p:cNvPr>
          <p:cNvSpPr/>
          <p:nvPr/>
        </p:nvSpPr>
        <p:spPr>
          <a:xfrm>
            <a:off x="10148454" y="5548747"/>
            <a:ext cx="1572491" cy="9282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Nästa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ildobjekt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r="19600"/>
          <a:stretch/>
        </p:blipFill>
        <p:spPr>
          <a:xfrm>
            <a:off x="4983945" y="2013268"/>
            <a:ext cx="2164999" cy="353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8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hlinkHover r:id="" action="ppaction://noaction">
              <a:snd r:embed="rId2" name="HandlaHundra.wav"/>
            </a:hlinkHover>
          </p:cNvPr>
          <p:cNvSpPr txBox="1"/>
          <p:nvPr/>
        </p:nvSpPr>
        <p:spPr>
          <a:xfrm>
            <a:off x="3214253" y="879763"/>
            <a:ext cx="5624945" cy="95410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Vad kan du handla för den här hundralappen?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8" r="4747"/>
          <a:stretch/>
        </p:blipFill>
        <p:spPr>
          <a:xfrm>
            <a:off x="3788566" y="2022763"/>
            <a:ext cx="4476318" cy="2165189"/>
          </a:xfrm>
          <a:prstGeom prst="rect">
            <a:avLst/>
          </a:prstGeom>
        </p:spPr>
      </p:pic>
      <p:pic>
        <p:nvPicPr>
          <p:cNvPr id="5" name="Bildobjekt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5" t="4767" r="9380"/>
          <a:stretch/>
        </p:blipFill>
        <p:spPr>
          <a:xfrm>
            <a:off x="351184" y="3284073"/>
            <a:ext cx="2930235" cy="2277481"/>
          </a:xfrm>
          <a:prstGeom prst="rect">
            <a:avLst/>
          </a:prstGeom>
        </p:spPr>
      </p:pic>
      <p:pic>
        <p:nvPicPr>
          <p:cNvPr id="6" name="Bildobjekt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88" y="2689721"/>
            <a:ext cx="2203818" cy="2604913"/>
          </a:xfrm>
          <a:prstGeom prst="rect">
            <a:avLst/>
          </a:prstGeom>
        </p:spPr>
      </p:pic>
      <p:pic>
        <p:nvPicPr>
          <p:cNvPr id="7" name="Bildobjekt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t="18248" r="6909" b="27575"/>
          <a:stretch/>
        </p:blipFill>
        <p:spPr>
          <a:xfrm>
            <a:off x="6518818" y="4791040"/>
            <a:ext cx="2476095" cy="1541030"/>
          </a:xfrm>
          <a:prstGeom prst="rect">
            <a:avLst/>
          </a:prstGeom>
        </p:spPr>
      </p:pic>
      <p:pic>
        <p:nvPicPr>
          <p:cNvPr id="3" name="Bildobjekt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7" b="7902"/>
          <a:stretch/>
        </p:blipFill>
        <p:spPr>
          <a:xfrm>
            <a:off x="3692794" y="4636763"/>
            <a:ext cx="2229716" cy="184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7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5" t="4767" r="9380"/>
          <a:stretch/>
        </p:blipFill>
        <p:spPr>
          <a:xfrm>
            <a:off x="4175039" y="2591982"/>
            <a:ext cx="3777470" cy="2935982"/>
          </a:xfrm>
          <a:prstGeom prst="rect">
            <a:avLst/>
          </a:prstGeom>
        </p:spPr>
      </p:pic>
      <p:sp>
        <p:nvSpPr>
          <p:cNvPr id="2" name="textruta 1">
            <a:hlinkHover r:id="" action="ppaction://noaction">
              <a:snd r:embed="rId4" name="SkorHundra.wav"/>
            </a:hlinkHover>
          </p:cNvPr>
          <p:cNvSpPr txBox="1"/>
          <p:nvPr/>
        </p:nvSpPr>
        <p:spPr>
          <a:xfrm>
            <a:off x="2740626" y="1033947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Nej, skor kostar mer än hundra kronor! Försök igen!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Vänster 6">
            <a:hlinkClick r:id="rId5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p 7"/>
          <p:cNvGrpSpPr/>
          <p:nvPr/>
        </p:nvGrpSpPr>
        <p:grpSpPr>
          <a:xfrm>
            <a:off x="4856579" y="2800640"/>
            <a:ext cx="2778494" cy="2797231"/>
            <a:chOff x="4790835" y="3962729"/>
            <a:chExt cx="2019332" cy="2019332"/>
          </a:xfrm>
        </p:grpSpPr>
        <p:sp>
          <p:nvSpPr>
            <p:cNvPr id="9" name="Rektangel 8"/>
            <p:cNvSpPr/>
            <p:nvPr/>
          </p:nvSpPr>
          <p:spPr>
            <a:xfrm rot="2700000">
              <a:off x="4790835" y="4916713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" name="Rektangel 9"/>
            <p:cNvSpPr/>
            <p:nvPr/>
          </p:nvSpPr>
          <p:spPr>
            <a:xfrm rot="8100000">
              <a:off x="4790835" y="4972809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54784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7" b="7902"/>
          <a:stretch/>
        </p:blipFill>
        <p:spPr>
          <a:xfrm>
            <a:off x="4122285" y="2559421"/>
            <a:ext cx="3643187" cy="3022078"/>
          </a:xfrm>
          <a:prstGeom prst="rect">
            <a:avLst/>
          </a:prstGeom>
        </p:spPr>
      </p:pic>
      <p:sp>
        <p:nvSpPr>
          <p:cNvPr id="2" name="textruta 1">
            <a:hlinkHover r:id="" action="ppaction://noaction">
              <a:snd r:embed="rId4" name="VantarHundra.wav"/>
            </a:hlinkHover>
          </p:cNvPr>
          <p:cNvSpPr txBox="1"/>
          <p:nvPr/>
        </p:nvSpPr>
        <p:spPr>
          <a:xfrm>
            <a:off x="2449680" y="1110147"/>
            <a:ext cx="7338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Nej, vantar kostar mer än hundra kronor! Försök igen!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Vänster 6">
            <a:hlinkClick r:id="rId5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p 7"/>
          <p:cNvGrpSpPr/>
          <p:nvPr/>
        </p:nvGrpSpPr>
        <p:grpSpPr>
          <a:xfrm>
            <a:off x="4343400" y="2630481"/>
            <a:ext cx="2959693" cy="2951018"/>
            <a:chOff x="4790835" y="3962729"/>
            <a:chExt cx="2019332" cy="2019332"/>
          </a:xfrm>
        </p:grpSpPr>
        <p:sp>
          <p:nvSpPr>
            <p:cNvPr id="9" name="Rektangel 8"/>
            <p:cNvSpPr/>
            <p:nvPr/>
          </p:nvSpPr>
          <p:spPr>
            <a:xfrm rot="2700000">
              <a:off x="4790835" y="4916713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" name="Rektangel 9"/>
            <p:cNvSpPr/>
            <p:nvPr/>
          </p:nvSpPr>
          <p:spPr>
            <a:xfrm rot="8100000">
              <a:off x="4790835" y="4972809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388303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24" y="2433412"/>
            <a:ext cx="3042021" cy="3595669"/>
          </a:xfrm>
          <a:prstGeom prst="rect">
            <a:avLst/>
          </a:prstGeom>
        </p:spPr>
      </p:pic>
      <p:sp>
        <p:nvSpPr>
          <p:cNvPr id="2" name="textruta 1">
            <a:hlinkHover r:id="" action="ppaction://noaction">
              <a:snd r:embed="rId4" name="JackaHundra.wav"/>
            </a:hlinkHover>
          </p:cNvPr>
          <p:cNvSpPr txBox="1"/>
          <p:nvPr/>
        </p:nvSpPr>
        <p:spPr>
          <a:xfrm>
            <a:off x="2518954" y="1124001"/>
            <a:ext cx="7518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Nej, </a:t>
            </a:r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 jacka kostar mer än hundra kronor</a:t>
            </a:r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Försök igen!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Vänster 6">
            <a:hlinkClick r:id="rId5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p 7"/>
          <p:cNvGrpSpPr/>
          <p:nvPr/>
        </p:nvGrpSpPr>
        <p:grpSpPr>
          <a:xfrm>
            <a:off x="4634345" y="2660073"/>
            <a:ext cx="3117930" cy="3017189"/>
            <a:chOff x="4790835" y="3962729"/>
            <a:chExt cx="2019332" cy="2019332"/>
          </a:xfrm>
        </p:grpSpPr>
        <p:sp>
          <p:nvSpPr>
            <p:cNvPr id="9" name="Rektangel 8"/>
            <p:cNvSpPr/>
            <p:nvPr/>
          </p:nvSpPr>
          <p:spPr>
            <a:xfrm rot="2700000">
              <a:off x="4790835" y="4916713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" name="Rektangel 9"/>
            <p:cNvSpPr/>
            <p:nvPr/>
          </p:nvSpPr>
          <p:spPr>
            <a:xfrm rot="8100000">
              <a:off x="4790835" y="4972809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380282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3" b="14191"/>
          <a:stretch/>
        </p:blipFill>
        <p:spPr>
          <a:xfrm>
            <a:off x="4719228" y="3493422"/>
            <a:ext cx="2623705" cy="1849582"/>
          </a:xfrm>
          <a:prstGeom prst="rect">
            <a:avLst/>
          </a:prstGeom>
        </p:spPr>
      </p:pic>
      <p:sp>
        <p:nvSpPr>
          <p:cNvPr id="2" name="textruta 1">
            <a:hlinkHover r:id="" action="ppaction://noaction">
              <a:snd r:embed="rId4" name="chokladTio.wav"/>
            </a:hlinkHover>
          </p:cNvPr>
          <p:cNvSpPr txBox="1"/>
          <p:nvPr/>
        </p:nvSpPr>
        <p:spPr>
          <a:xfrm>
            <a:off x="2269571" y="1525782"/>
            <a:ext cx="7726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</a:t>
            </a:r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chokladasken kostar mer än tio kronor</a:t>
            </a:r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Försök igen!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Vänster 8">
            <a:hlinkClick r:id="rId5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upp 6"/>
          <p:cNvGrpSpPr/>
          <p:nvPr/>
        </p:nvGrpSpPr>
        <p:grpSpPr>
          <a:xfrm>
            <a:off x="4395981" y="2923999"/>
            <a:ext cx="3009274" cy="2610892"/>
            <a:chOff x="4790835" y="3962729"/>
            <a:chExt cx="2019332" cy="2019332"/>
          </a:xfrm>
        </p:grpSpPr>
        <p:sp>
          <p:nvSpPr>
            <p:cNvPr id="12" name="Rektangel 11"/>
            <p:cNvSpPr/>
            <p:nvPr/>
          </p:nvSpPr>
          <p:spPr>
            <a:xfrm rot="2700000">
              <a:off x="4790835" y="4916713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" name="Rektangel 12"/>
            <p:cNvSpPr/>
            <p:nvPr/>
          </p:nvSpPr>
          <p:spPr>
            <a:xfrm rot="8100000">
              <a:off x="4790835" y="4972809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243648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hlinkHover r:id="" action="ppaction://noaction">
              <a:snd r:embed="rId2" name="BioHundra.wav"/>
            </a:hlinkHover>
          </p:cNvPr>
          <p:cNvSpPr txBox="1"/>
          <p:nvPr/>
        </p:nvSpPr>
        <p:spPr>
          <a:xfrm>
            <a:off x="1766455" y="1039090"/>
            <a:ext cx="8611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Rätt! En biobiljett kan du köpa för hundra kronor!</a:t>
            </a:r>
            <a:endParaRPr lang="sv-S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öger 3">
            <a:hlinkClick r:id="rId3" action="ppaction://hlinksldjump"/>
          </p:cNvPr>
          <p:cNvSpPr/>
          <p:nvPr/>
        </p:nvSpPr>
        <p:spPr>
          <a:xfrm>
            <a:off x="10148454" y="5548747"/>
            <a:ext cx="1572491" cy="9282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Nästa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dobjekt 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t="18248" r="6909" b="27575"/>
          <a:stretch/>
        </p:blipFill>
        <p:spPr>
          <a:xfrm>
            <a:off x="4149690" y="2560457"/>
            <a:ext cx="3830528" cy="238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6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hlinkHover r:id="" action="ppaction://noaction">
              <a:snd r:embed="rId2" name="HandlaTvahundra.wav"/>
            </a:hlinkHover>
          </p:cNvPr>
          <p:cNvSpPr txBox="1"/>
          <p:nvPr/>
        </p:nvSpPr>
        <p:spPr>
          <a:xfrm>
            <a:off x="3214253" y="879763"/>
            <a:ext cx="5624945" cy="95410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Vad kan du handla för den här tvåhundralappen?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8" t="30388" r="9139" b="7916"/>
          <a:stretch/>
        </p:blipFill>
        <p:spPr>
          <a:xfrm>
            <a:off x="3771897" y="2092036"/>
            <a:ext cx="4509656" cy="2121364"/>
          </a:xfrm>
          <a:prstGeom prst="rect">
            <a:avLst/>
          </a:prstGeom>
        </p:spPr>
      </p:pic>
      <p:pic>
        <p:nvPicPr>
          <p:cNvPr id="5" name="Bildobjekt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5" t="4767" r="9380"/>
          <a:stretch/>
        </p:blipFill>
        <p:spPr>
          <a:xfrm>
            <a:off x="2581765" y="4257616"/>
            <a:ext cx="2930235" cy="2277481"/>
          </a:xfrm>
          <a:prstGeom prst="rect">
            <a:avLst/>
          </a:prstGeom>
        </p:spPr>
      </p:pic>
      <p:pic>
        <p:nvPicPr>
          <p:cNvPr id="6" name="Bildobjekt 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7" b="7902"/>
          <a:stretch/>
        </p:blipFill>
        <p:spPr>
          <a:xfrm>
            <a:off x="6270046" y="4471566"/>
            <a:ext cx="2229716" cy="1849583"/>
          </a:xfrm>
          <a:prstGeom prst="rect">
            <a:avLst/>
          </a:prstGeom>
        </p:spPr>
      </p:pic>
      <p:pic>
        <p:nvPicPr>
          <p:cNvPr id="3" name="Bildobjekt 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2" t="5930" r="27838" b="6048"/>
          <a:stretch/>
        </p:blipFill>
        <p:spPr>
          <a:xfrm>
            <a:off x="597102" y="2916382"/>
            <a:ext cx="1270295" cy="2470504"/>
          </a:xfrm>
          <a:prstGeom prst="rect">
            <a:avLst/>
          </a:prstGeom>
        </p:spPr>
      </p:pic>
      <p:pic>
        <p:nvPicPr>
          <p:cNvPr id="7" name="Bildobjekt 6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16109"/>
          <a:stretch/>
        </p:blipFill>
        <p:spPr>
          <a:xfrm>
            <a:off x="8839198" y="2548928"/>
            <a:ext cx="3240724" cy="206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6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2" t="5930" r="27838" b="6048"/>
          <a:stretch/>
        </p:blipFill>
        <p:spPr>
          <a:xfrm>
            <a:off x="4836593" y="2124157"/>
            <a:ext cx="1744316" cy="3392393"/>
          </a:xfrm>
          <a:prstGeom prst="rect">
            <a:avLst/>
          </a:prstGeom>
        </p:spPr>
      </p:pic>
      <p:sp>
        <p:nvSpPr>
          <p:cNvPr id="2" name="textruta 1">
            <a:hlinkHover r:id="" action="ppaction://noaction">
              <a:snd r:embed="rId4" name="TelefonTvahundra.wav"/>
            </a:hlinkHover>
          </p:cNvPr>
          <p:cNvSpPr txBox="1"/>
          <p:nvPr/>
        </p:nvSpPr>
        <p:spPr>
          <a:xfrm>
            <a:off x="1500842" y="909255"/>
            <a:ext cx="8599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Nej, </a:t>
            </a:r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 telefon kostar mer än tvåhundra kronor</a:t>
            </a:r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Försök igen!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Vänster 6">
            <a:hlinkClick r:id="rId5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p 7"/>
          <p:cNvGrpSpPr/>
          <p:nvPr/>
        </p:nvGrpSpPr>
        <p:grpSpPr>
          <a:xfrm>
            <a:off x="4316040" y="2372553"/>
            <a:ext cx="2785422" cy="2895600"/>
            <a:chOff x="4790835" y="3962729"/>
            <a:chExt cx="2019332" cy="2019332"/>
          </a:xfrm>
        </p:grpSpPr>
        <p:sp>
          <p:nvSpPr>
            <p:cNvPr id="9" name="Rektangel 8"/>
            <p:cNvSpPr/>
            <p:nvPr/>
          </p:nvSpPr>
          <p:spPr>
            <a:xfrm rot="2700000">
              <a:off x="4790835" y="4916713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" name="Rektangel 9"/>
            <p:cNvSpPr/>
            <p:nvPr/>
          </p:nvSpPr>
          <p:spPr>
            <a:xfrm rot="8100000">
              <a:off x="4790835" y="4972809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305792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5" t="4767" r="9380"/>
          <a:stretch/>
        </p:blipFill>
        <p:spPr>
          <a:xfrm>
            <a:off x="4015711" y="2400554"/>
            <a:ext cx="4006071" cy="3113658"/>
          </a:xfrm>
          <a:prstGeom prst="rect">
            <a:avLst/>
          </a:prstGeom>
        </p:spPr>
      </p:pic>
      <p:sp>
        <p:nvSpPr>
          <p:cNvPr id="2" name="textruta 1">
            <a:hlinkHover r:id="" action="ppaction://noaction">
              <a:snd r:embed="rId4" name="SkorTvahundra.wav"/>
            </a:hlinkHover>
          </p:cNvPr>
          <p:cNvSpPr txBox="1"/>
          <p:nvPr/>
        </p:nvSpPr>
        <p:spPr>
          <a:xfrm>
            <a:off x="1770807" y="957746"/>
            <a:ext cx="86893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Nej, </a:t>
            </a:r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ett par skor kostar mer än tvåhundra kronor</a:t>
            </a:r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Försök igen!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Vänster 6">
            <a:hlinkClick r:id="rId5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p 7"/>
          <p:cNvGrpSpPr/>
          <p:nvPr/>
        </p:nvGrpSpPr>
        <p:grpSpPr>
          <a:xfrm>
            <a:off x="4426528" y="2189018"/>
            <a:ext cx="3630548" cy="3536733"/>
            <a:chOff x="4790835" y="3962729"/>
            <a:chExt cx="2019332" cy="2019332"/>
          </a:xfrm>
        </p:grpSpPr>
        <p:sp>
          <p:nvSpPr>
            <p:cNvPr id="9" name="Rektangel 8"/>
            <p:cNvSpPr/>
            <p:nvPr/>
          </p:nvSpPr>
          <p:spPr>
            <a:xfrm rot="2700000">
              <a:off x="4790835" y="4916713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" name="Rektangel 9"/>
            <p:cNvSpPr/>
            <p:nvPr/>
          </p:nvSpPr>
          <p:spPr>
            <a:xfrm rot="8100000">
              <a:off x="4790835" y="4972809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178398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16109"/>
          <a:stretch/>
        </p:blipFill>
        <p:spPr>
          <a:xfrm>
            <a:off x="3851562" y="2722110"/>
            <a:ext cx="3936612" cy="2507981"/>
          </a:xfrm>
          <a:prstGeom prst="rect">
            <a:avLst/>
          </a:prstGeom>
        </p:spPr>
      </p:pic>
      <p:sp>
        <p:nvSpPr>
          <p:cNvPr id="2" name="textruta 1">
            <a:hlinkHover r:id="" action="ppaction://noaction">
              <a:snd r:embed="rId4" name="DatorTvahundra.wav"/>
            </a:hlinkHover>
          </p:cNvPr>
          <p:cNvSpPr txBox="1"/>
          <p:nvPr/>
        </p:nvSpPr>
        <p:spPr>
          <a:xfrm>
            <a:off x="1964772" y="833055"/>
            <a:ext cx="8176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Nej, en dator kostar mer än tvåhundra kronor? Försök igen!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Vänster 6">
            <a:hlinkClick r:id="rId5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p 7"/>
          <p:cNvGrpSpPr/>
          <p:nvPr/>
        </p:nvGrpSpPr>
        <p:grpSpPr>
          <a:xfrm>
            <a:off x="4378666" y="2389909"/>
            <a:ext cx="2882403" cy="2947916"/>
            <a:chOff x="4790835" y="3962729"/>
            <a:chExt cx="2019332" cy="2019332"/>
          </a:xfrm>
        </p:grpSpPr>
        <p:sp>
          <p:nvSpPr>
            <p:cNvPr id="9" name="Rektangel 8"/>
            <p:cNvSpPr/>
            <p:nvPr/>
          </p:nvSpPr>
          <p:spPr>
            <a:xfrm rot="2700000">
              <a:off x="4790835" y="4916713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" name="Rektangel 9"/>
            <p:cNvSpPr/>
            <p:nvPr/>
          </p:nvSpPr>
          <p:spPr>
            <a:xfrm rot="8100000">
              <a:off x="4790835" y="4972809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140716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hlinkHover r:id="" action="ppaction://noaction">
              <a:snd r:embed="rId2" name="VantarTvahundra.wav"/>
            </a:hlinkHover>
          </p:cNvPr>
          <p:cNvSpPr txBox="1"/>
          <p:nvPr/>
        </p:nvSpPr>
        <p:spPr>
          <a:xfrm>
            <a:off x="1539178" y="942108"/>
            <a:ext cx="9395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Rätt! Ett par vantar kan du köpa för tvåhundra kronor!</a:t>
            </a:r>
            <a:endParaRPr lang="sv-S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öger 3">
            <a:hlinkClick r:id="rId3" action="ppaction://hlinksldjump"/>
          </p:cNvPr>
          <p:cNvSpPr/>
          <p:nvPr/>
        </p:nvSpPr>
        <p:spPr>
          <a:xfrm>
            <a:off x="10148454" y="5541820"/>
            <a:ext cx="1572491" cy="9282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Nästa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ildobjekt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7" b="7902"/>
          <a:stretch/>
        </p:blipFill>
        <p:spPr>
          <a:xfrm>
            <a:off x="3971595" y="2292927"/>
            <a:ext cx="3801957" cy="315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3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hlinkHover r:id="" action="ppaction://noaction">
              <a:snd r:embed="rId2" name="HandlaFemhundra.wav"/>
            </a:hlinkHover>
          </p:cNvPr>
          <p:cNvSpPr txBox="1"/>
          <p:nvPr/>
        </p:nvSpPr>
        <p:spPr>
          <a:xfrm>
            <a:off x="3214253" y="879763"/>
            <a:ext cx="5624945" cy="95410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Vad kan du handla för den här femhundralappen?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947" y="2272145"/>
            <a:ext cx="4191555" cy="1871230"/>
          </a:xfrm>
          <a:prstGeom prst="rect">
            <a:avLst/>
          </a:prstGeom>
        </p:spPr>
      </p:pic>
      <p:pic>
        <p:nvPicPr>
          <p:cNvPr id="4" name="Bildobjekt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" t="3616" r="5879"/>
          <a:stretch/>
        </p:blipFill>
        <p:spPr>
          <a:xfrm>
            <a:off x="6175938" y="4337339"/>
            <a:ext cx="1946564" cy="2051029"/>
          </a:xfrm>
          <a:prstGeom prst="rect">
            <a:avLst/>
          </a:prstGeom>
        </p:spPr>
      </p:pic>
      <p:pic>
        <p:nvPicPr>
          <p:cNvPr id="5" name="Bildobjekt 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2" t="5930" r="27838" b="6048"/>
          <a:stretch/>
        </p:blipFill>
        <p:spPr>
          <a:xfrm>
            <a:off x="4363925" y="4337339"/>
            <a:ext cx="1095317" cy="2130202"/>
          </a:xfrm>
          <a:prstGeom prst="rect">
            <a:avLst/>
          </a:prstGeom>
        </p:spPr>
      </p:pic>
      <p:pic>
        <p:nvPicPr>
          <p:cNvPr id="6" name="Bildobjekt 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16109"/>
          <a:stretch/>
        </p:blipFill>
        <p:spPr>
          <a:xfrm>
            <a:off x="8839198" y="2548928"/>
            <a:ext cx="3240724" cy="2064637"/>
          </a:xfrm>
          <a:prstGeom prst="rect">
            <a:avLst/>
          </a:prstGeom>
        </p:spPr>
      </p:pic>
      <p:pic>
        <p:nvPicPr>
          <p:cNvPr id="7" name="Bildobjekt 6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9605" r="10573" b="5073"/>
          <a:stretch/>
        </p:blipFill>
        <p:spPr>
          <a:xfrm>
            <a:off x="339647" y="3221898"/>
            <a:ext cx="3040862" cy="204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änster 1">
            <a:hlinkClick r:id="rId2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ruta 2">
            <a:hlinkHover r:id="" action="ppaction://noaction">
              <a:snd r:embed="rId3" name="TVFemhundra.wav"/>
            </a:hlinkHover>
          </p:cNvPr>
          <p:cNvSpPr txBox="1"/>
          <p:nvPr/>
        </p:nvSpPr>
        <p:spPr>
          <a:xfrm>
            <a:off x="2231905" y="817417"/>
            <a:ext cx="77518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Nej, en TV kostar mer än femhundra kronor. </a:t>
            </a:r>
          </a:p>
          <a:p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Försök igen!</a:t>
            </a:r>
            <a:endParaRPr lang="sv-S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ildobjekt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9605" r="10573" b="5073"/>
          <a:stretch/>
        </p:blipFill>
        <p:spPr>
          <a:xfrm>
            <a:off x="4004172" y="2869195"/>
            <a:ext cx="3976045" cy="2672212"/>
          </a:xfrm>
          <a:prstGeom prst="rect">
            <a:avLst/>
          </a:prstGeom>
        </p:spPr>
      </p:pic>
      <p:grpSp>
        <p:nvGrpSpPr>
          <p:cNvPr id="5" name="Grupp 4"/>
          <p:cNvGrpSpPr/>
          <p:nvPr/>
        </p:nvGrpSpPr>
        <p:grpSpPr>
          <a:xfrm>
            <a:off x="4218709" y="2150557"/>
            <a:ext cx="3659499" cy="3626788"/>
            <a:chOff x="4790835" y="3962729"/>
            <a:chExt cx="2019332" cy="2019332"/>
          </a:xfrm>
        </p:grpSpPr>
        <p:sp>
          <p:nvSpPr>
            <p:cNvPr id="6" name="Rektangel 5"/>
            <p:cNvSpPr/>
            <p:nvPr/>
          </p:nvSpPr>
          <p:spPr>
            <a:xfrm rot="2700000">
              <a:off x="4790835" y="4916713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" name="Rektangel 6"/>
            <p:cNvSpPr/>
            <p:nvPr/>
          </p:nvSpPr>
          <p:spPr>
            <a:xfrm rot="8100000">
              <a:off x="4790835" y="4972809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261717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2" t="5930" r="27838" b="6048"/>
          <a:stretch/>
        </p:blipFill>
        <p:spPr>
          <a:xfrm>
            <a:off x="5019629" y="1963056"/>
            <a:ext cx="2057657" cy="4001787"/>
          </a:xfrm>
          <a:prstGeom prst="rect">
            <a:avLst/>
          </a:prstGeom>
        </p:spPr>
      </p:pic>
      <p:sp>
        <p:nvSpPr>
          <p:cNvPr id="2" name="Vänster 1">
            <a:hlinkClick r:id="rId4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p 2"/>
          <p:cNvGrpSpPr/>
          <p:nvPr/>
        </p:nvGrpSpPr>
        <p:grpSpPr>
          <a:xfrm>
            <a:off x="4218709" y="2150557"/>
            <a:ext cx="3659499" cy="3626788"/>
            <a:chOff x="4790835" y="3962729"/>
            <a:chExt cx="2019332" cy="2019332"/>
          </a:xfrm>
        </p:grpSpPr>
        <p:sp>
          <p:nvSpPr>
            <p:cNvPr id="4" name="Rektangel 3"/>
            <p:cNvSpPr/>
            <p:nvPr/>
          </p:nvSpPr>
          <p:spPr>
            <a:xfrm rot="2700000">
              <a:off x="4790835" y="4916713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" name="Rektangel 4"/>
            <p:cNvSpPr/>
            <p:nvPr/>
          </p:nvSpPr>
          <p:spPr>
            <a:xfrm rot="8100000">
              <a:off x="4790835" y="4972809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9" name="textruta 8">
            <a:hlinkHover r:id="" action="ppaction://noaction">
              <a:snd r:embed="rId5" name="TelefonFemhundra.wav"/>
            </a:hlinkHover>
          </p:cNvPr>
          <p:cNvSpPr txBox="1"/>
          <p:nvPr/>
        </p:nvSpPr>
        <p:spPr>
          <a:xfrm>
            <a:off x="2231905" y="817417"/>
            <a:ext cx="84732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Nej, en telefon kostar mer än femhundra kronor. </a:t>
            </a:r>
          </a:p>
          <a:p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Försök igen!</a:t>
            </a:r>
            <a:endParaRPr lang="sv-S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98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16109"/>
          <a:stretch/>
        </p:blipFill>
        <p:spPr>
          <a:xfrm>
            <a:off x="3738072" y="2446168"/>
            <a:ext cx="4764722" cy="3035563"/>
          </a:xfrm>
          <a:prstGeom prst="rect">
            <a:avLst/>
          </a:prstGeom>
        </p:spPr>
      </p:pic>
      <p:sp>
        <p:nvSpPr>
          <p:cNvPr id="2" name="Vänster 1">
            <a:hlinkClick r:id="rId4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p 2"/>
          <p:cNvGrpSpPr/>
          <p:nvPr/>
        </p:nvGrpSpPr>
        <p:grpSpPr>
          <a:xfrm>
            <a:off x="4218709" y="2150557"/>
            <a:ext cx="3659499" cy="3626788"/>
            <a:chOff x="4790835" y="3962729"/>
            <a:chExt cx="2019332" cy="2019332"/>
          </a:xfrm>
        </p:grpSpPr>
        <p:sp>
          <p:nvSpPr>
            <p:cNvPr id="4" name="Rektangel 3"/>
            <p:cNvSpPr/>
            <p:nvPr/>
          </p:nvSpPr>
          <p:spPr>
            <a:xfrm rot="2700000">
              <a:off x="4790835" y="4916713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" name="Rektangel 4"/>
            <p:cNvSpPr/>
            <p:nvPr/>
          </p:nvSpPr>
          <p:spPr>
            <a:xfrm rot="8100000">
              <a:off x="4790835" y="4972809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6" name="textruta 5">
            <a:hlinkHover r:id="" action="ppaction://noaction">
              <a:snd r:embed="rId5" name="DatorFemhundra.wav"/>
            </a:hlinkHover>
          </p:cNvPr>
          <p:cNvSpPr txBox="1"/>
          <p:nvPr/>
        </p:nvSpPr>
        <p:spPr>
          <a:xfrm>
            <a:off x="2231905" y="817417"/>
            <a:ext cx="81926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Nej, en dator kostar mer än femhundra kronor. </a:t>
            </a:r>
          </a:p>
          <a:p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Försök igen!</a:t>
            </a:r>
            <a:endParaRPr lang="sv-S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78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r="19600"/>
          <a:stretch/>
        </p:blipFill>
        <p:spPr>
          <a:xfrm>
            <a:off x="4888489" y="3229841"/>
            <a:ext cx="1653324" cy="2699905"/>
          </a:xfrm>
          <a:prstGeom prst="rect">
            <a:avLst/>
          </a:prstGeom>
        </p:spPr>
      </p:pic>
      <p:sp>
        <p:nvSpPr>
          <p:cNvPr id="2" name="textruta 1">
            <a:hlinkHover r:id="" action="ppaction://noaction">
              <a:snd r:embed="rId4" name="ChipsTio.wav"/>
            </a:hlinkHover>
          </p:cNvPr>
          <p:cNvSpPr txBox="1"/>
          <p:nvPr/>
        </p:nvSpPr>
        <p:spPr>
          <a:xfrm>
            <a:off x="2234935" y="1324891"/>
            <a:ext cx="77541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Nej, en påse chips kostar mer än tio kronor! Försök igen!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Vänster 6">
            <a:hlinkClick r:id="rId5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p 7"/>
          <p:cNvGrpSpPr/>
          <p:nvPr/>
        </p:nvGrpSpPr>
        <p:grpSpPr>
          <a:xfrm>
            <a:off x="4179342" y="3141158"/>
            <a:ext cx="3071618" cy="2788588"/>
            <a:chOff x="4790835" y="3962729"/>
            <a:chExt cx="2019332" cy="2019332"/>
          </a:xfrm>
        </p:grpSpPr>
        <p:sp>
          <p:nvSpPr>
            <p:cNvPr id="9" name="Rektangel 8"/>
            <p:cNvSpPr/>
            <p:nvPr/>
          </p:nvSpPr>
          <p:spPr>
            <a:xfrm rot="2700000">
              <a:off x="4790835" y="4916713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" name="Rektangel 9"/>
            <p:cNvSpPr/>
            <p:nvPr/>
          </p:nvSpPr>
          <p:spPr>
            <a:xfrm rot="8100000">
              <a:off x="4790835" y="4972809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371506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" t="3616" r="5879"/>
          <a:stretch/>
        </p:blipFill>
        <p:spPr>
          <a:xfrm>
            <a:off x="4028482" y="2245302"/>
            <a:ext cx="3286717" cy="3463103"/>
          </a:xfrm>
          <a:prstGeom prst="rect">
            <a:avLst/>
          </a:prstGeom>
        </p:spPr>
      </p:pic>
      <p:sp>
        <p:nvSpPr>
          <p:cNvPr id="4" name="textruta 3">
            <a:hlinkHover r:id="" action="ppaction://noaction">
              <a:snd r:embed="rId4" name="HeadsetFemhundra.wav"/>
            </a:hlinkHover>
          </p:cNvPr>
          <p:cNvSpPr txBox="1"/>
          <p:nvPr/>
        </p:nvSpPr>
        <p:spPr>
          <a:xfrm>
            <a:off x="1705432" y="824345"/>
            <a:ext cx="9135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Ja, ett headset kan man köpa för femhundra kronor. </a:t>
            </a:r>
          </a:p>
        </p:txBody>
      </p:sp>
      <p:sp>
        <p:nvSpPr>
          <p:cNvPr id="5" name="Höger 4">
            <a:hlinkClick r:id="rId5" action="ppaction://hlinksldjump"/>
          </p:cNvPr>
          <p:cNvSpPr/>
          <p:nvPr/>
        </p:nvSpPr>
        <p:spPr>
          <a:xfrm>
            <a:off x="10148454" y="5541820"/>
            <a:ext cx="1572491" cy="9282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Nästa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66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hlinkHover r:id="" action="ppaction://noaction">
              <a:snd r:embed="rId2" name="HandlaTusen.wav"/>
            </a:hlinkHover>
          </p:cNvPr>
          <p:cNvSpPr txBox="1"/>
          <p:nvPr/>
        </p:nvSpPr>
        <p:spPr>
          <a:xfrm>
            <a:off x="3214253" y="879763"/>
            <a:ext cx="5624945" cy="95410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Vad kan du handla för den här tusenlappen?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68" y="1981200"/>
            <a:ext cx="4624647" cy="2007178"/>
          </a:xfrm>
          <a:prstGeom prst="rect">
            <a:avLst/>
          </a:prstGeom>
        </p:spPr>
      </p:pic>
      <p:pic>
        <p:nvPicPr>
          <p:cNvPr id="4" name="Bildobjekt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5" t="4767" r="9380"/>
          <a:stretch/>
        </p:blipFill>
        <p:spPr>
          <a:xfrm>
            <a:off x="3380508" y="4306106"/>
            <a:ext cx="2930235" cy="2277481"/>
          </a:xfrm>
          <a:prstGeom prst="rect">
            <a:avLst/>
          </a:prstGeom>
        </p:spPr>
      </p:pic>
      <p:pic>
        <p:nvPicPr>
          <p:cNvPr id="5" name="Bildobjekt 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9605" r="10573" b="5073"/>
          <a:stretch/>
        </p:blipFill>
        <p:spPr>
          <a:xfrm>
            <a:off x="6792166" y="4422999"/>
            <a:ext cx="3040862" cy="2043696"/>
          </a:xfrm>
          <a:prstGeom prst="rect">
            <a:avLst/>
          </a:prstGeom>
        </p:spPr>
      </p:pic>
      <p:pic>
        <p:nvPicPr>
          <p:cNvPr id="6" name="Bildobjekt 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2" t="5930" r="27838" b="6048"/>
          <a:stretch/>
        </p:blipFill>
        <p:spPr>
          <a:xfrm>
            <a:off x="10480707" y="2702503"/>
            <a:ext cx="1095317" cy="2130202"/>
          </a:xfrm>
          <a:prstGeom prst="rect">
            <a:avLst/>
          </a:prstGeom>
        </p:spPr>
      </p:pic>
      <p:pic>
        <p:nvPicPr>
          <p:cNvPr id="7" name="Bildobjekt 6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16109"/>
          <a:stretch/>
        </p:blipFill>
        <p:spPr>
          <a:xfrm>
            <a:off x="0" y="3114924"/>
            <a:ext cx="3240724" cy="206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2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16109"/>
          <a:stretch/>
        </p:blipFill>
        <p:spPr>
          <a:xfrm>
            <a:off x="3921785" y="2607797"/>
            <a:ext cx="4253345" cy="2709769"/>
          </a:xfrm>
          <a:prstGeom prst="rect">
            <a:avLst/>
          </a:prstGeom>
        </p:spPr>
      </p:pic>
      <p:sp>
        <p:nvSpPr>
          <p:cNvPr id="2" name="Vänster 1">
            <a:hlinkClick r:id="rId4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p 2"/>
          <p:cNvGrpSpPr/>
          <p:nvPr/>
        </p:nvGrpSpPr>
        <p:grpSpPr>
          <a:xfrm>
            <a:off x="4218709" y="2150557"/>
            <a:ext cx="3659499" cy="3626788"/>
            <a:chOff x="4790835" y="3962729"/>
            <a:chExt cx="2019332" cy="2019332"/>
          </a:xfrm>
        </p:grpSpPr>
        <p:sp>
          <p:nvSpPr>
            <p:cNvPr id="4" name="Rektangel 3"/>
            <p:cNvSpPr/>
            <p:nvPr/>
          </p:nvSpPr>
          <p:spPr>
            <a:xfrm rot="2700000">
              <a:off x="4790835" y="4916713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" name="Rektangel 4"/>
            <p:cNvSpPr/>
            <p:nvPr/>
          </p:nvSpPr>
          <p:spPr>
            <a:xfrm rot="8100000">
              <a:off x="4790835" y="4972809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6" name="textruta 5">
            <a:hlinkHover r:id="" action="ppaction://noaction">
              <a:snd r:embed="rId5" name="DatorTusen.wav"/>
            </a:hlinkHover>
          </p:cNvPr>
          <p:cNvSpPr txBox="1"/>
          <p:nvPr/>
        </p:nvSpPr>
        <p:spPr>
          <a:xfrm>
            <a:off x="2400952" y="796635"/>
            <a:ext cx="72950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Nej, en dator kostar mer än tusen kronor. </a:t>
            </a:r>
          </a:p>
          <a:p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Försök igen!</a:t>
            </a:r>
            <a:endParaRPr lang="sv-S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0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9605" r="10573" b="5073"/>
          <a:stretch/>
        </p:blipFill>
        <p:spPr>
          <a:xfrm>
            <a:off x="3580735" y="2406199"/>
            <a:ext cx="4935446" cy="3317004"/>
          </a:xfrm>
          <a:prstGeom prst="rect">
            <a:avLst/>
          </a:prstGeom>
        </p:spPr>
      </p:pic>
      <p:sp>
        <p:nvSpPr>
          <p:cNvPr id="2" name="Vänster 1">
            <a:hlinkClick r:id="rId4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p 2"/>
          <p:cNvGrpSpPr/>
          <p:nvPr/>
        </p:nvGrpSpPr>
        <p:grpSpPr>
          <a:xfrm>
            <a:off x="4218709" y="2150557"/>
            <a:ext cx="3659499" cy="3626788"/>
            <a:chOff x="4790835" y="3962729"/>
            <a:chExt cx="2019332" cy="2019332"/>
          </a:xfrm>
        </p:grpSpPr>
        <p:sp>
          <p:nvSpPr>
            <p:cNvPr id="4" name="Rektangel 3"/>
            <p:cNvSpPr/>
            <p:nvPr/>
          </p:nvSpPr>
          <p:spPr>
            <a:xfrm rot="2700000">
              <a:off x="4790835" y="4916713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" name="Rektangel 4"/>
            <p:cNvSpPr/>
            <p:nvPr/>
          </p:nvSpPr>
          <p:spPr>
            <a:xfrm rot="8100000">
              <a:off x="4790835" y="4972809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6" name="textruta 5">
            <a:hlinkHover r:id="" action="ppaction://noaction">
              <a:snd r:embed="rId5" name="TVTusen.wav"/>
            </a:hlinkHover>
          </p:cNvPr>
          <p:cNvSpPr txBox="1"/>
          <p:nvPr/>
        </p:nvSpPr>
        <p:spPr>
          <a:xfrm>
            <a:off x="2515923" y="775854"/>
            <a:ext cx="68541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Nej, en TV kostar mer än tusen kronor. </a:t>
            </a:r>
          </a:p>
          <a:p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Försök igen!</a:t>
            </a:r>
            <a:endParaRPr lang="sv-S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80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2" t="5930" r="27838" b="6048"/>
          <a:stretch/>
        </p:blipFill>
        <p:spPr>
          <a:xfrm>
            <a:off x="5053470" y="2028871"/>
            <a:ext cx="1989975" cy="3870157"/>
          </a:xfrm>
          <a:prstGeom prst="rect">
            <a:avLst/>
          </a:prstGeom>
        </p:spPr>
      </p:pic>
      <p:sp>
        <p:nvSpPr>
          <p:cNvPr id="2" name="Vänster 1">
            <a:hlinkClick r:id="rId4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p 2"/>
          <p:cNvGrpSpPr/>
          <p:nvPr/>
        </p:nvGrpSpPr>
        <p:grpSpPr>
          <a:xfrm>
            <a:off x="4218709" y="2150557"/>
            <a:ext cx="3659499" cy="3626788"/>
            <a:chOff x="4790835" y="3962729"/>
            <a:chExt cx="2019332" cy="2019332"/>
          </a:xfrm>
        </p:grpSpPr>
        <p:sp>
          <p:nvSpPr>
            <p:cNvPr id="4" name="Rektangel 3"/>
            <p:cNvSpPr/>
            <p:nvPr/>
          </p:nvSpPr>
          <p:spPr>
            <a:xfrm rot="2700000">
              <a:off x="4790835" y="4916713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" name="Rektangel 4"/>
            <p:cNvSpPr/>
            <p:nvPr/>
          </p:nvSpPr>
          <p:spPr>
            <a:xfrm rot="8100000">
              <a:off x="4790835" y="4972809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6" name="textruta 5">
            <a:hlinkHover r:id="" action="ppaction://noaction">
              <a:snd r:embed="rId5" name="TVTusen.wav"/>
            </a:hlinkHover>
          </p:cNvPr>
          <p:cNvSpPr txBox="1"/>
          <p:nvPr/>
        </p:nvSpPr>
        <p:spPr>
          <a:xfrm>
            <a:off x="2260689" y="784032"/>
            <a:ext cx="75755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Nej, en telefon kostar mer än tusen kronor. </a:t>
            </a:r>
          </a:p>
          <a:p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Försök igen!</a:t>
            </a:r>
            <a:endParaRPr lang="sv-S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4238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öger 1">
            <a:hlinkClick r:id="rId2" action="ppaction://hlinksldjump"/>
          </p:cNvPr>
          <p:cNvSpPr/>
          <p:nvPr/>
        </p:nvSpPr>
        <p:spPr>
          <a:xfrm>
            <a:off x="10148454" y="5541820"/>
            <a:ext cx="1572491" cy="9282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Nästa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ruta 2">
            <a:hlinkHover r:id="" action="ppaction://noaction">
              <a:snd r:embed="rId3" name="SkorTusen.wav"/>
            </a:hlinkHover>
          </p:cNvPr>
          <p:cNvSpPr txBox="1"/>
          <p:nvPr/>
        </p:nvSpPr>
        <p:spPr>
          <a:xfrm>
            <a:off x="1705432" y="824345"/>
            <a:ext cx="8295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Ja, ett par skor kan man köpa för tusen kronor. </a:t>
            </a:r>
          </a:p>
        </p:txBody>
      </p:sp>
      <p:pic>
        <p:nvPicPr>
          <p:cNvPr id="4" name="Bildobjekt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5" t="4767" r="9380"/>
          <a:stretch/>
        </p:blipFill>
        <p:spPr>
          <a:xfrm>
            <a:off x="3716010" y="1867707"/>
            <a:ext cx="4274128" cy="332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70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092" y="2874817"/>
            <a:ext cx="1390672" cy="3168867"/>
          </a:xfrm>
          <a:prstGeom prst="rect">
            <a:avLst/>
          </a:prstGeom>
        </p:spPr>
      </p:pic>
      <p:sp>
        <p:nvSpPr>
          <p:cNvPr id="2" name="textruta 1">
            <a:hlinkHover r:id="" action="ppaction://noaction">
              <a:snd r:embed="rId4" name="MagnumTio.wav"/>
            </a:hlinkHover>
          </p:cNvPr>
          <p:cNvSpPr txBox="1"/>
          <p:nvPr/>
        </p:nvSpPr>
        <p:spPr>
          <a:xfrm>
            <a:off x="2137953" y="1629691"/>
            <a:ext cx="83637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Nej, en Magnum glass kostar mer än tio kronor! Försök igen!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Vänster 6">
            <a:hlinkClick r:id="rId5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p 7"/>
          <p:cNvGrpSpPr/>
          <p:nvPr/>
        </p:nvGrpSpPr>
        <p:grpSpPr>
          <a:xfrm>
            <a:off x="4571107" y="2988196"/>
            <a:ext cx="2827220" cy="2736833"/>
            <a:chOff x="4790835" y="3962729"/>
            <a:chExt cx="2019332" cy="2019332"/>
          </a:xfrm>
        </p:grpSpPr>
        <p:sp>
          <p:nvSpPr>
            <p:cNvPr id="9" name="Rektangel 8"/>
            <p:cNvSpPr/>
            <p:nvPr/>
          </p:nvSpPr>
          <p:spPr>
            <a:xfrm rot="2700000">
              <a:off x="4790835" y="4916713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" name="Rektangel 9"/>
            <p:cNvSpPr/>
            <p:nvPr/>
          </p:nvSpPr>
          <p:spPr>
            <a:xfrm rot="8100000">
              <a:off x="4790835" y="4972809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157266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hlinkHover r:id="" action="ppaction://noaction">
              <a:snd r:embed="rId2" name="kexchokladTio.wav"/>
            </a:hlinkHover>
          </p:cNvPr>
          <p:cNvSpPr txBox="1"/>
          <p:nvPr/>
        </p:nvSpPr>
        <p:spPr>
          <a:xfrm>
            <a:off x="3103522" y="1330036"/>
            <a:ext cx="6234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Rätt! Tian räcker till en kexchoklad!</a:t>
            </a:r>
            <a:endParaRPr lang="sv-S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öger 3">
            <a:hlinkClick r:id="rId3" action="ppaction://hlinksldjump"/>
          </p:cNvPr>
          <p:cNvSpPr/>
          <p:nvPr/>
        </p:nvSpPr>
        <p:spPr>
          <a:xfrm>
            <a:off x="10148454" y="5548747"/>
            <a:ext cx="1572491" cy="9282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Nästa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ildobjekt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1667"/>
          <a:stretch/>
        </p:blipFill>
        <p:spPr>
          <a:xfrm>
            <a:off x="3429000" y="3034145"/>
            <a:ext cx="5315780" cy="230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8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hlinkHover r:id="" action="ppaction://noaction">
              <a:snd r:embed="rId2" name="TjugaVad.wav"/>
            </a:hlinkHover>
          </p:cNvPr>
          <p:cNvSpPr txBox="1"/>
          <p:nvPr/>
        </p:nvSpPr>
        <p:spPr>
          <a:xfrm>
            <a:off x="3221180" y="886690"/>
            <a:ext cx="5624945" cy="95410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Vad kan du handla för den här tjugolappen?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8" y="2061518"/>
            <a:ext cx="3885767" cy="2155891"/>
          </a:xfrm>
          <a:prstGeom prst="rect">
            <a:avLst/>
          </a:prstGeom>
        </p:spPr>
      </p:pic>
      <p:pic>
        <p:nvPicPr>
          <p:cNvPr id="5" name="Bildobjekt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73" y="3505199"/>
            <a:ext cx="778257" cy="1773382"/>
          </a:xfrm>
          <a:prstGeom prst="rect">
            <a:avLst/>
          </a:prstGeom>
        </p:spPr>
      </p:pic>
      <p:pic>
        <p:nvPicPr>
          <p:cNvPr id="6" name="Bildobjekt 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3" b="14191"/>
          <a:stretch/>
        </p:blipFill>
        <p:spPr>
          <a:xfrm>
            <a:off x="7053693" y="4679374"/>
            <a:ext cx="2623705" cy="1849582"/>
          </a:xfrm>
          <a:prstGeom prst="rect">
            <a:avLst/>
          </a:prstGeom>
        </p:spPr>
      </p:pic>
      <p:pic>
        <p:nvPicPr>
          <p:cNvPr id="3" name="Bildobjekt 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4" t="5714" r="18299" b="5306"/>
          <a:stretch/>
        </p:blipFill>
        <p:spPr>
          <a:xfrm>
            <a:off x="662236" y="2912851"/>
            <a:ext cx="2066038" cy="2383049"/>
          </a:xfrm>
          <a:prstGeom prst="rect">
            <a:avLst/>
          </a:prstGeom>
        </p:spPr>
      </p:pic>
      <p:pic>
        <p:nvPicPr>
          <p:cNvPr id="7" name="Bildobjekt 6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9" t="5347" r="9588" b="6184"/>
          <a:stretch/>
        </p:blipFill>
        <p:spPr>
          <a:xfrm>
            <a:off x="3643742" y="4679374"/>
            <a:ext cx="2389910" cy="18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0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4" t="5714" r="18299" b="5306"/>
          <a:stretch/>
        </p:blipFill>
        <p:spPr>
          <a:xfrm>
            <a:off x="4416817" y="2690185"/>
            <a:ext cx="2644047" cy="3049747"/>
          </a:xfrm>
          <a:prstGeom prst="rect">
            <a:avLst/>
          </a:prstGeom>
        </p:spPr>
      </p:pic>
      <p:sp>
        <p:nvSpPr>
          <p:cNvPr id="2" name="textruta 1">
            <a:hlinkHover r:id="" action="ppaction://noaction">
              <a:snd r:embed="rId4" name="budapestTjugo.wav"/>
            </a:hlinkHover>
          </p:cNvPr>
          <p:cNvSpPr txBox="1"/>
          <p:nvPr/>
        </p:nvSpPr>
        <p:spPr>
          <a:xfrm>
            <a:off x="2650571" y="1124002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Nej, den här budapestlängden kostar mer än tjugo kronor. Försök</a:t>
            </a:r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igen!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Vänster 6">
            <a:hlinkClick r:id="rId5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p 8"/>
          <p:cNvGrpSpPr/>
          <p:nvPr/>
        </p:nvGrpSpPr>
        <p:grpSpPr>
          <a:xfrm>
            <a:off x="4370244" y="2586276"/>
            <a:ext cx="2690620" cy="3087160"/>
            <a:chOff x="4790835" y="3962729"/>
            <a:chExt cx="2019332" cy="2019332"/>
          </a:xfrm>
        </p:grpSpPr>
        <p:sp>
          <p:nvSpPr>
            <p:cNvPr id="10" name="Rektangel 9"/>
            <p:cNvSpPr/>
            <p:nvPr/>
          </p:nvSpPr>
          <p:spPr>
            <a:xfrm rot="2700000">
              <a:off x="4790835" y="4916713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" name="Rektangel 10"/>
            <p:cNvSpPr/>
            <p:nvPr/>
          </p:nvSpPr>
          <p:spPr>
            <a:xfrm rot="8100000">
              <a:off x="4790835" y="4972809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302777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9" t="5347" r="9588" b="6184"/>
          <a:stretch/>
        </p:blipFill>
        <p:spPr>
          <a:xfrm>
            <a:off x="4121723" y="3079173"/>
            <a:ext cx="3373585" cy="2640196"/>
          </a:xfrm>
          <a:prstGeom prst="rect">
            <a:avLst/>
          </a:prstGeom>
        </p:spPr>
      </p:pic>
      <p:sp>
        <p:nvSpPr>
          <p:cNvPr id="2" name="textruta 1">
            <a:hlinkHover r:id="" action="ppaction://noaction">
              <a:snd r:embed="rId4" name="GraddtartaTjugo.wav"/>
            </a:hlinkHover>
          </p:cNvPr>
          <p:cNvSpPr txBox="1"/>
          <p:nvPr/>
        </p:nvSpPr>
        <p:spPr>
          <a:xfrm>
            <a:off x="2588226" y="1401091"/>
            <a:ext cx="7490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Nej, den här gräddtårtan kostar mer än tjugo kronor! Försök igen!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Vänster 6">
            <a:hlinkClick r:id="rId5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p 7"/>
          <p:cNvGrpSpPr/>
          <p:nvPr/>
        </p:nvGrpSpPr>
        <p:grpSpPr>
          <a:xfrm>
            <a:off x="4242077" y="2726896"/>
            <a:ext cx="3132876" cy="3344750"/>
            <a:chOff x="4790835" y="3962729"/>
            <a:chExt cx="2019332" cy="2019332"/>
          </a:xfrm>
        </p:grpSpPr>
        <p:sp>
          <p:nvSpPr>
            <p:cNvPr id="9" name="Rektangel 8"/>
            <p:cNvSpPr/>
            <p:nvPr/>
          </p:nvSpPr>
          <p:spPr>
            <a:xfrm rot="2700000">
              <a:off x="4790835" y="4916713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" name="Rektangel 9"/>
            <p:cNvSpPr/>
            <p:nvPr/>
          </p:nvSpPr>
          <p:spPr>
            <a:xfrm rot="8100000">
              <a:off x="4790835" y="4972809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65824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3" b="14191"/>
          <a:stretch/>
        </p:blipFill>
        <p:spPr>
          <a:xfrm>
            <a:off x="3936421" y="2965735"/>
            <a:ext cx="3988380" cy="2811610"/>
          </a:xfrm>
          <a:prstGeom prst="rect">
            <a:avLst/>
          </a:prstGeom>
        </p:spPr>
      </p:pic>
      <p:sp>
        <p:nvSpPr>
          <p:cNvPr id="2" name="textruta 1">
            <a:hlinkHover r:id="" action="ppaction://noaction">
              <a:snd r:embed="rId4" name="chokladaskTjugo.wav"/>
            </a:hlinkHover>
          </p:cNvPr>
          <p:cNvSpPr txBox="1"/>
          <p:nvPr/>
        </p:nvSpPr>
        <p:spPr>
          <a:xfrm>
            <a:off x="2754481" y="1297183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Nej, den här chokladasken kostar mer än tjugo kronor! Försök igen!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Vänster 2">
            <a:hlinkClick r:id="rId5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p 7"/>
          <p:cNvGrpSpPr/>
          <p:nvPr/>
        </p:nvGrpSpPr>
        <p:grpSpPr>
          <a:xfrm>
            <a:off x="4252792" y="2327563"/>
            <a:ext cx="3355637" cy="3758407"/>
            <a:chOff x="4790835" y="3962729"/>
            <a:chExt cx="2019332" cy="2019332"/>
          </a:xfrm>
        </p:grpSpPr>
        <p:sp>
          <p:nvSpPr>
            <p:cNvPr id="9" name="Rektangel 8"/>
            <p:cNvSpPr/>
            <p:nvPr/>
          </p:nvSpPr>
          <p:spPr>
            <a:xfrm rot="2700000">
              <a:off x="4790835" y="4916713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" name="Rektangel 9"/>
            <p:cNvSpPr/>
            <p:nvPr/>
          </p:nvSpPr>
          <p:spPr>
            <a:xfrm rot="8100000">
              <a:off x="4790835" y="4972809"/>
              <a:ext cx="2019332" cy="11136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351342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441</Words>
  <Application>Microsoft Office PowerPoint</Application>
  <PresentationFormat>Bredbild</PresentationFormat>
  <Paragraphs>70</Paragraphs>
  <Slides>35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Michael Kjellberg</dc:creator>
  <cp:lastModifiedBy>Michael Kjellberg</cp:lastModifiedBy>
  <cp:revision>85</cp:revision>
  <dcterms:created xsi:type="dcterms:W3CDTF">2016-02-08T09:15:24Z</dcterms:created>
  <dcterms:modified xsi:type="dcterms:W3CDTF">2016-03-16T17:23:49Z</dcterms:modified>
</cp:coreProperties>
</file>